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5.svg" ContentType="image/svg+xml"/>
  <Override PartName="/ppt/media/image27.svg" ContentType="image/svg+xml"/>
  <Override PartName="/ppt/media/image30.svg" ContentType="image/svg+xml"/>
  <Override PartName="/ppt/media/image32.svg" ContentType="image/svg+xml"/>
  <Override PartName="/ppt/media/image38.svg" ContentType="image/svg+xml"/>
  <Override PartName="/ppt/media/image40.svg" ContentType="image/svg+xml"/>
  <Override PartName="/ppt/media/image44.svg" ContentType="image/svg+xml"/>
  <Override PartName="/ppt/media/image46.svg" ContentType="image/svg+xml"/>
  <Override PartName="/ppt/media/image47.svg" ContentType="image/svg+xml"/>
  <Override PartName="/ppt/media/image49.svg" ContentType="image/svg+xml"/>
  <Override PartName="/ppt/media/image50.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sldIdLst>
    <p:sldId id="260" r:id="rId4"/>
    <p:sldId id="261" r:id="rId6"/>
    <p:sldId id="262" r:id="rId7"/>
    <p:sldId id="269" r:id="rId8"/>
    <p:sldId id="268" r:id="rId9"/>
    <p:sldId id="270" r:id="rId10"/>
    <p:sldId id="263" r:id="rId11"/>
    <p:sldId id="271" r:id="rId12"/>
    <p:sldId id="285" r:id="rId13"/>
    <p:sldId id="273" r:id="rId14"/>
    <p:sldId id="274" r:id="rId15"/>
    <p:sldId id="272" r:id="rId16"/>
    <p:sldId id="276" r:id="rId17"/>
    <p:sldId id="264" r:id="rId18"/>
    <p:sldId id="277" r:id="rId19"/>
    <p:sldId id="275" r:id="rId20"/>
    <p:sldId id="281" r:id="rId21"/>
    <p:sldId id="278" r:id="rId22"/>
    <p:sldId id="265" r:id="rId23"/>
    <p:sldId id="280" r:id="rId24"/>
    <p:sldId id="279" r:id="rId25"/>
    <p:sldId id="286" r:id="rId26"/>
    <p:sldId id="266" r:id="rId27"/>
    <p:sldId id="283" r:id="rId28"/>
    <p:sldId id="284" r:id="rId29"/>
    <p:sldId id="282" r:id="rId30"/>
    <p:sldId id="267" r:id="rId31"/>
    <p:sldId id="287" r:id="rId3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 id="1483810881" name="WPS_1679281038" initials="W"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7" Type="http://schemas.openxmlformats.org/officeDocument/2006/relationships/tags" Target="../tags/tag24.xml"/><Relationship Id="rId26" Type="http://schemas.openxmlformats.org/officeDocument/2006/relationships/tags" Target="../tags/tag23.xml"/><Relationship Id="rId25" Type="http://schemas.openxmlformats.org/officeDocument/2006/relationships/tags" Target="../tags/tag22.xml"/><Relationship Id="rId24" Type="http://schemas.openxmlformats.org/officeDocument/2006/relationships/tags" Target="../tags/tag21.xml"/><Relationship Id="rId23" Type="http://schemas.openxmlformats.org/officeDocument/2006/relationships/tags" Target="../tags/tag20.xml"/><Relationship Id="rId22" Type="http://schemas.openxmlformats.org/officeDocument/2006/relationships/tags" Target="../tags/tag19.xml"/><Relationship Id="rId21" Type="http://schemas.openxmlformats.org/officeDocument/2006/relationships/tags" Target="../tags/tag18.xml"/><Relationship Id="rId20" Type="http://schemas.openxmlformats.org/officeDocument/2006/relationships/tags" Target="../tags/tag17.xml"/><Relationship Id="rId2" Type="http://schemas.openxmlformats.org/officeDocument/2006/relationships/tags" Target="../tags/tag1.xml"/><Relationship Id="rId19" Type="http://schemas.openxmlformats.org/officeDocument/2006/relationships/tags" Target="../tags/tag16.xml"/><Relationship Id="rId18" Type="http://schemas.openxmlformats.org/officeDocument/2006/relationships/tags" Target="../tags/tag15.xml"/><Relationship Id="rId17" Type="http://schemas.microsoft.com/office/2007/relationships/hdphoto" Target="../media/image2.wdp"/><Relationship Id="rId16" Type="http://schemas.openxmlformats.org/officeDocument/2006/relationships/image" Target="../media/image1.png"/><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3.png"/><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tags" Target="../tags/tag43.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microsoft.com/office/2007/relationships/hdphoto" Target="../media/image5.wdp"/><Relationship Id="rId11" Type="http://schemas.openxmlformats.org/officeDocument/2006/relationships/image" Target="../media/image4.png"/><Relationship Id="rId10" Type="http://schemas.openxmlformats.org/officeDocument/2006/relationships/tags" Target="../tags/tag5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image" Target="../media/image6.png"/><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5" Type="http://schemas.openxmlformats.org/officeDocument/2006/relationships/tags" Target="../tags/tag115.xml"/><Relationship Id="rId24" Type="http://schemas.openxmlformats.org/officeDocument/2006/relationships/tags" Target="../tags/tag114.xml"/><Relationship Id="rId23" Type="http://schemas.openxmlformats.org/officeDocument/2006/relationships/tags" Target="../tags/tag113.xml"/><Relationship Id="rId22" Type="http://schemas.openxmlformats.org/officeDocument/2006/relationships/tags" Target="../tags/tag112.xml"/><Relationship Id="rId21" Type="http://schemas.openxmlformats.org/officeDocument/2006/relationships/tags" Target="../tags/tag111.xml"/><Relationship Id="rId20" Type="http://schemas.openxmlformats.org/officeDocument/2006/relationships/tags" Target="../tags/tag110.xml"/><Relationship Id="rId2" Type="http://schemas.openxmlformats.org/officeDocument/2006/relationships/tags" Target="../tags/tag93.xml"/><Relationship Id="rId19" Type="http://schemas.openxmlformats.org/officeDocument/2006/relationships/tags" Target="../tags/tag109.xml"/><Relationship Id="rId18" Type="http://schemas.openxmlformats.org/officeDocument/2006/relationships/tags" Target="../tags/tag108.xml"/><Relationship Id="rId17" Type="http://schemas.openxmlformats.org/officeDocument/2006/relationships/tags" Target="../tags/tag107.xml"/><Relationship Id="rId16" Type="http://schemas.openxmlformats.org/officeDocument/2006/relationships/tags" Target="../tags/tag106.xml"/><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4540" cy="6858000"/>
          </a:xfrm>
          <a:prstGeom prst="rect">
            <a:avLst/>
          </a:prstGeom>
          <a:gradFill flip="none" rotWithShape="1">
            <a:gsLst>
              <a:gs pos="0">
                <a:schemeClr val="bg1">
                  <a:alpha val="0"/>
                </a:schemeClr>
              </a:gs>
              <a:gs pos="20000">
                <a:schemeClr val="accent2">
                  <a:alpha val="10000"/>
                </a:schemeClr>
              </a:gs>
              <a:gs pos="100000">
                <a:schemeClr val="accent2">
                  <a:alpha val="44000"/>
                </a:schemeClr>
              </a:gs>
              <a:gs pos="52000">
                <a:schemeClr val="accent2">
                  <a:alpha val="1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userDrawn="1">
            <p:custDataLst>
              <p:tags r:id="rId3"/>
            </p:custDataLst>
          </p:nvPr>
        </p:nvSpPr>
        <p:spPr>
          <a:xfrm>
            <a:off x="-1" y="5035862"/>
            <a:ext cx="10106767" cy="1132164"/>
          </a:xfrm>
          <a:prstGeom prst="rect">
            <a:avLst/>
          </a:prstGeom>
          <a:gradFill flip="none" rotWithShape="1">
            <a:gsLst>
              <a:gs pos="30000">
                <a:schemeClr val="bg2">
                  <a:lumMod val="10000"/>
                  <a:lumOff val="90000"/>
                </a:schemeClr>
              </a:gs>
              <a:gs pos="90000">
                <a:schemeClr val="bg2">
                  <a:alpha val="0"/>
                </a:schemeClr>
              </a:gs>
            </a:gsLst>
            <a:lin ang="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对角圆角 8"/>
          <p:cNvSpPr/>
          <p:nvPr userDrawn="1">
            <p:custDataLst>
              <p:tags r:id="rId4"/>
            </p:custDataLst>
          </p:nvPr>
        </p:nvSpPr>
        <p:spPr>
          <a:xfrm>
            <a:off x="8161894" y="1695261"/>
            <a:ext cx="3191655" cy="4468442"/>
          </a:xfrm>
          <a:prstGeom prst="round2DiagRect">
            <a:avLst>
              <a:gd name="adj1" fmla="val 33567"/>
              <a:gd name="adj2" fmla="val 0"/>
            </a:avLst>
          </a:prstGeom>
          <a:solidFill>
            <a:srgbClr val="FFFFFF">
              <a:alpha val="20000"/>
            </a:srgbClr>
          </a:solidFill>
          <a:ln w="19050">
            <a:solidFill>
              <a:srgbClr val="FFFFFF">
                <a:alpha val="6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custDataLst>
              <p:tags r:id="rId5"/>
            </p:custDataLst>
          </p:nvPr>
        </p:nvSpPr>
        <p:spPr>
          <a:xfrm>
            <a:off x="1" y="2"/>
            <a:ext cx="1973942" cy="1594482"/>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accent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cxnSp>
        <p:nvCxnSpPr>
          <p:cNvPr id="12" name="直接连接符 11"/>
          <p:cNvCxnSpPr/>
          <p:nvPr userDrawn="1">
            <p:custDataLst>
              <p:tags r:id="rId6"/>
            </p:custDataLst>
          </p:nvPr>
        </p:nvCxnSpPr>
        <p:spPr>
          <a:xfrm>
            <a:off x="808045" y="756100"/>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7"/>
            </p:custDataLst>
          </p:nvPr>
        </p:nvCxnSpPr>
        <p:spPr>
          <a:xfrm>
            <a:off x="808045" y="821637"/>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8"/>
            </p:custDataLst>
          </p:nvPr>
        </p:nvCxnSpPr>
        <p:spPr>
          <a:xfrm>
            <a:off x="808045" y="887173"/>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9"/>
            </p:custDataLst>
          </p:nvPr>
        </p:nvCxnSpPr>
        <p:spPr>
          <a:xfrm flipH="1">
            <a:off x="9748668" y="821636"/>
            <a:ext cx="771567" cy="0"/>
          </a:xfrm>
          <a:prstGeom prst="line">
            <a:avLst/>
          </a:prstGeom>
          <a:ln w="31750" cap="rnd">
            <a:solidFill>
              <a:schemeClr val="accent1">
                <a:lumMod val="40000"/>
                <a:lumOff val="60000"/>
              </a:schemeClr>
            </a:solidFill>
            <a:round/>
          </a:ln>
        </p:spPr>
        <p:style>
          <a:lnRef idx="1">
            <a:schemeClr val="accent1"/>
          </a:lnRef>
          <a:fillRef idx="0">
            <a:schemeClr val="accent1"/>
          </a:fillRef>
          <a:effectRef idx="0">
            <a:schemeClr val="accent1"/>
          </a:effectRef>
          <a:fontRef idx="minor">
            <a:schemeClr val="tx1"/>
          </a:fontRef>
        </p:style>
      </p:cxnSp>
      <p:sp>
        <p:nvSpPr>
          <p:cNvPr id="17" name="矩形: 对角圆角 16"/>
          <p:cNvSpPr/>
          <p:nvPr userDrawn="1">
            <p:custDataLst>
              <p:tags r:id="rId10"/>
            </p:custDataLst>
          </p:nvPr>
        </p:nvSpPr>
        <p:spPr>
          <a:xfrm>
            <a:off x="7898140" y="1438652"/>
            <a:ext cx="3268723" cy="4524436"/>
          </a:xfrm>
          <a:prstGeom prst="round2DiagRect">
            <a:avLst>
              <a:gd name="adj1" fmla="val 37460"/>
              <a:gd name="adj2" fmla="val 0"/>
            </a:avLst>
          </a:prstGeom>
          <a:gradFill flip="none" rotWithShape="1">
            <a:gsLst>
              <a:gs pos="14000">
                <a:schemeClr val="accent2"/>
              </a:gs>
              <a:gs pos="63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userDrawn="1">
            <p:custDataLst>
              <p:tags r:id="rId11"/>
            </p:custDataLst>
          </p:nvPr>
        </p:nvSpPr>
        <p:spPr>
          <a:xfrm>
            <a:off x="10520235" y="1710011"/>
            <a:ext cx="381440" cy="674772"/>
          </a:xfrm>
          <a:custGeom>
            <a:avLst/>
            <a:gdLst>
              <a:gd name="connsiteX0" fmla="*/ 365015 w 388639"/>
              <a:gd name="connsiteY0" fmla="*/ 640259 h 687508"/>
              <a:gd name="connsiteX1" fmla="*/ 388639 w 388639"/>
              <a:gd name="connsiteY1" fmla="*/ 663884 h 687508"/>
              <a:gd name="connsiteX2" fmla="*/ 365015 w 388639"/>
              <a:gd name="connsiteY2" fmla="*/ 687508 h 687508"/>
              <a:gd name="connsiteX3" fmla="*/ 341390 w 388639"/>
              <a:gd name="connsiteY3" fmla="*/ 663884 h 687508"/>
              <a:gd name="connsiteX4" fmla="*/ 365015 w 388639"/>
              <a:gd name="connsiteY4" fmla="*/ 640259 h 687508"/>
              <a:gd name="connsiteX5" fmla="*/ 251218 w 388639"/>
              <a:gd name="connsiteY5" fmla="*/ 640259 h 687508"/>
              <a:gd name="connsiteX6" fmla="*/ 274842 w 388639"/>
              <a:gd name="connsiteY6" fmla="*/ 663884 h 687508"/>
              <a:gd name="connsiteX7" fmla="*/ 251218 w 388639"/>
              <a:gd name="connsiteY7" fmla="*/ 687508 h 687508"/>
              <a:gd name="connsiteX8" fmla="*/ 227593 w 388639"/>
              <a:gd name="connsiteY8" fmla="*/ 663884 h 687508"/>
              <a:gd name="connsiteX9" fmla="*/ 251218 w 388639"/>
              <a:gd name="connsiteY9" fmla="*/ 640259 h 687508"/>
              <a:gd name="connsiteX10" fmla="*/ 137422 w 388639"/>
              <a:gd name="connsiteY10" fmla="*/ 640259 h 687508"/>
              <a:gd name="connsiteX11" fmla="*/ 161046 w 388639"/>
              <a:gd name="connsiteY11" fmla="*/ 663884 h 687508"/>
              <a:gd name="connsiteX12" fmla="*/ 137422 w 388639"/>
              <a:gd name="connsiteY12" fmla="*/ 687508 h 687508"/>
              <a:gd name="connsiteX13" fmla="*/ 113797 w 388639"/>
              <a:gd name="connsiteY13" fmla="*/ 663884 h 687508"/>
              <a:gd name="connsiteX14" fmla="*/ 137422 w 388639"/>
              <a:gd name="connsiteY14" fmla="*/ 640259 h 687508"/>
              <a:gd name="connsiteX15" fmla="*/ 23625 w 388639"/>
              <a:gd name="connsiteY15" fmla="*/ 640259 h 687508"/>
              <a:gd name="connsiteX16" fmla="*/ 47249 w 388639"/>
              <a:gd name="connsiteY16" fmla="*/ 663884 h 687508"/>
              <a:gd name="connsiteX17" fmla="*/ 23625 w 388639"/>
              <a:gd name="connsiteY17" fmla="*/ 687508 h 687508"/>
              <a:gd name="connsiteX18" fmla="*/ 0 w 388639"/>
              <a:gd name="connsiteY18" fmla="*/ 663884 h 687508"/>
              <a:gd name="connsiteX19" fmla="*/ 23625 w 388639"/>
              <a:gd name="connsiteY19" fmla="*/ 640259 h 687508"/>
              <a:gd name="connsiteX20" fmla="*/ 365015 w 388639"/>
              <a:gd name="connsiteY20" fmla="*/ 512207 h 687508"/>
              <a:gd name="connsiteX21" fmla="*/ 388639 w 388639"/>
              <a:gd name="connsiteY21" fmla="*/ 535832 h 687508"/>
              <a:gd name="connsiteX22" fmla="*/ 365015 w 388639"/>
              <a:gd name="connsiteY22" fmla="*/ 559456 h 687508"/>
              <a:gd name="connsiteX23" fmla="*/ 341390 w 388639"/>
              <a:gd name="connsiteY23" fmla="*/ 535832 h 687508"/>
              <a:gd name="connsiteX24" fmla="*/ 365015 w 388639"/>
              <a:gd name="connsiteY24" fmla="*/ 512207 h 687508"/>
              <a:gd name="connsiteX25" fmla="*/ 251218 w 388639"/>
              <a:gd name="connsiteY25" fmla="*/ 512207 h 687508"/>
              <a:gd name="connsiteX26" fmla="*/ 274842 w 388639"/>
              <a:gd name="connsiteY26" fmla="*/ 535832 h 687508"/>
              <a:gd name="connsiteX27" fmla="*/ 251218 w 388639"/>
              <a:gd name="connsiteY27" fmla="*/ 559456 h 687508"/>
              <a:gd name="connsiteX28" fmla="*/ 227593 w 388639"/>
              <a:gd name="connsiteY28" fmla="*/ 535832 h 687508"/>
              <a:gd name="connsiteX29" fmla="*/ 251218 w 388639"/>
              <a:gd name="connsiteY29" fmla="*/ 512207 h 687508"/>
              <a:gd name="connsiteX30" fmla="*/ 137422 w 388639"/>
              <a:gd name="connsiteY30" fmla="*/ 512207 h 687508"/>
              <a:gd name="connsiteX31" fmla="*/ 161046 w 388639"/>
              <a:gd name="connsiteY31" fmla="*/ 535832 h 687508"/>
              <a:gd name="connsiteX32" fmla="*/ 137422 w 388639"/>
              <a:gd name="connsiteY32" fmla="*/ 559456 h 687508"/>
              <a:gd name="connsiteX33" fmla="*/ 113797 w 388639"/>
              <a:gd name="connsiteY33" fmla="*/ 535832 h 687508"/>
              <a:gd name="connsiteX34" fmla="*/ 137422 w 388639"/>
              <a:gd name="connsiteY34" fmla="*/ 512207 h 687508"/>
              <a:gd name="connsiteX35" fmla="*/ 23625 w 388639"/>
              <a:gd name="connsiteY35" fmla="*/ 512207 h 687508"/>
              <a:gd name="connsiteX36" fmla="*/ 47249 w 388639"/>
              <a:gd name="connsiteY36" fmla="*/ 535832 h 687508"/>
              <a:gd name="connsiteX37" fmla="*/ 23625 w 388639"/>
              <a:gd name="connsiteY37" fmla="*/ 559456 h 687508"/>
              <a:gd name="connsiteX38" fmla="*/ 0 w 388639"/>
              <a:gd name="connsiteY38" fmla="*/ 535832 h 687508"/>
              <a:gd name="connsiteX39" fmla="*/ 23625 w 388639"/>
              <a:gd name="connsiteY39" fmla="*/ 512207 h 687508"/>
              <a:gd name="connsiteX40" fmla="*/ 365015 w 388639"/>
              <a:gd name="connsiteY40" fmla="*/ 384156 h 687508"/>
              <a:gd name="connsiteX41" fmla="*/ 388639 w 388639"/>
              <a:gd name="connsiteY41" fmla="*/ 407780 h 687508"/>
              <a:gd name="connsiteX42" fmla="*/ 365015 w 388639"/>
              <a:gd name="connsiteY42" fmla="*/ 431404 h 687508"/>
              <a:gd name="connsiteX43" fmla="*/ 341390 w 388639"/>
              <a:gd name="connsiteY43" fmla="*/ 407780 h 687508"/>
              <a:gd name="connsiteX44" fmla="*/ 365015 w 388639"/>
              <a:gd name="connsiteY44" fmla="*/ 384156 h 687508"/>
              <a:gd name="connsiteX45" fmla="*/ 251218 w 388639"/>
              <a:gd name="connsiteY45" fmla="*/ 384156 h 687508"/>
              <a:gd name="connsiteX46" fmla="*/ 274842 w 388639"/>
              <a:gd name="connsiteY46" fmla="*/ 407780 h 687508"/>
              <a:gd name="connsiteX47" fmla="*/ 251218 w 388639"/>
              <a:gd name="connsiteY47" fmla="*/ 431404 h 687508"/>
              <a:gd name="connsiteX48" fmla="*/ 227593 w 388639"/>
              <a:gd name="connsiteY48" fmla="*/ 407780 h 687508"/>
              <a:gd name="connsiteX49" fmla="*/ 251218 w 388639"/>
              <a:gd name="connsiteY49" fmla="*/ 384156 h 687508"/>
              <a:gd name="connsiteX50" fmla="*/ 137422 w 388639"/>
              <a:gd name="connsiteY50" fmla="*/ 384156 h 687508"/>
              <a:gd name="connsiteX51" fmla="*/ 161046 w 388639"/>
              <a:gd name="connsiteY51" fmla="*/ 407780 h 687508"/>
              <a:gd name="connsiteX52" fmla="*/ 137422 w 388639"/>
              <a:gd name="connsiteY52" fmla="*/ 431404 h 687508"/>
              <a:gd name="connsiteX53" fmla="*/ 113797 w 388639"/>
              <a:gd name="connsiteY53" fmla="*/ 407780 h 687508"/>
              <a:gd name="connsiteX54" fmla="*/ 137422 w 388639"/>
              <a:gd name="connsiteY54" fmla="*/ 384156 h 687508"/>
              <a:gd name="connsiteX55" fmla="*/ 23625 w 388639"/>
              <a:gd name="connsiteY55" fmla="*/ 384156 h 687508"/>
              <a:gd name="connsiteX56" fmla="*/ 47249 w 388639"/>
              <a:gd name="connsiteY56" fmla="*/ 407780 h 687508"/>
              <a:gd name="connsiteX57" fmla="*/ 23625 w 388639"/>
              <a:gd name="connsiteY57" fmla="*/ 431404 h 687508"/>
              <a:gd name="connsiteX58" fmla="*/ 0 w 388639"/>
              <a:gd name="connsiteY58" fmla="*/ 407780 h 687508"/>
              <a:gd name="connsiteX59" fmla="*/ 23625 w 388639"/>
              <a:gd name="connsiteY59" fmla="*/ 384156 h 687508"/>
              <a:gd name="connsiteX60" fmla="*/ 365015 w 388639"/>
              <a:gd name="connsiteY60" fmla="*/ 256104 h 687508"/>
              <a:gd name="connsiteX61" fmla="*/ 388639 w 388639"/>
              <a:gd name="connsiteY61" fmla="*/ 279728 h 687508"/>
              <a:gd name="connsiteX62" fmla="*/ 365015 w 388639"/>
              <a:gd name="connsiteY62" fmla="*/ 303353 h 687508"/>
              <a:gd name="connsiteX63" fmla="*/ 341390 w 388639"/>
              <a:gd name="connsiteY63" fmla="*/ 279728 h 687508"/>
              <a:gd name="connsiteX64" fmla="*/ 365015 w 388639"/>
              <a:gd name="connsiteY64" fmla="*/ 256104 h 687508"/>
              <a:gd name="connsiteX65" fmla="*/ 251218 w 388639"/>
              <a:gd name="connsiteY65" fmla="*/ 256104 h 687508"/>
              <a:gd name="connsiteX66" fmla="*/ 274842 w 388639"/>
              <a:gd name="connsiteY66" fmla="*/ 279728 h 687508"/>
              <a:gd name="connsiteX67" fmla="*/ 251218 w 388639"/>
              <a:gd name="connsiteY67" fmla="*/ 303353 h 687508"/>
              <a:gd name="connsiteX68" fmla="*/ 227593 w 388639"/>
              <a:gd name="connsiteY68" fmla="*/ 279728 h 687508"/>
              <a:gd name="connsiteX69" fmla="*/ 251218 w 388639"/>
              <a:gd name="connsiteY69" fmla="*/ 256104 h 687508"/>
              <a:gd name="connsiteX70" fmla="*/ 137422 w 388639"/>
              <a:gd name="connsiteY70" fmla="*/ 256104 h 687508"/>
              <a:gd name="connsiteX71" fmla="*/ 161046 w 388639"/>
              <a:gd name="connsiteY71" fmla="*/ 279728 h 687508"/>
              <a:gd name="connsiteX72" fmla="*/ 137422 w 388639"/>
              <a:gd name="connsiteY72" fmla="*/ 303353 h 687508"/>
              <a:gd name="connsiteX73" fmla="*/ 113797 w 388639"/>
              <a:gd name="connsiteY73" fmla="*/ 279728 h 687508"/>
              <a:gd name="connsiteX74" fmla="*/ 137422 w 388639"/>
              <a:gd name="connsiteY74" fmla="*/ 256104 h 687508"/>
              <a:gd name="connsiteX75" fmla="*/ 23625 w 388639"/>
              <a:gd name="connsiteY75" fmla="*/ 256104 h 687508"/>
              <a:gd name="connsiteX76" fmla="*/ 47249 w 388639"/>
              <a:gd name="connsiteY76" fmla="*/ 279728 h 687508"/>
              <a:gd name="connsiteX77" fmla="*/ 23625 w 388639"/>
              <a:gd name="connsiteY77" fmla="*/ 303353 h 687508"/>
              <a:gd name="connsiteX78" fmla="*/ 0 w 388639"/>
              <a:gd name="connsiteY78" fmla="*/ 279728 h 687508"/>
              <a:gd name="connsiteX79" fmla="*/ 23625 w 388639"/>
              <a:gd name="connsiteY79" fmla="*/ 256104 h 687508"/>
              <a:gd name="connsiteX80" fmla="*/ 365015 w 388639"/>
              <a:gd name="connsiteY80" fmla="*/ 128052 h 687508"/>
              <a:gd name="connsiteX81" fmla="*/ 388639 w 388639"/>
              <a:gd name="connsiteY81" fmla="*/ 151676 h 687508"/>
              <a:gd name="connsiteX82" fmla="*/ 365015 w 388639"/>
              <a:gd name="connsiteY82" fmla="*/ 175301 h 687508"/>
              <a:gd name="connsiteX83" fmla="*/ 341390 w 388639"/>
              <a:gd name="connsiteY83" fmla="*/ 151676 h 687508"/>
              <a:gd name="connsiteX84" fmla="*/ 365015 w 388639"/>
              <a:gd name="connsiteY84" fmla="*/ 128052 h 687508"/>
              <a:gd name="connsiteX85" fmla="*/ 251218 w 388639"/>
              <a:gd name="connsiteY85" fmla="*/ 128052 h 687508"/>
              <a:gd name="connsiteX86" fmla="*/ 274842 w 388639"/>
              <a:gd name="connsiteY86" fmla="*/ 151676 h 687508"/>
              <a:gd name="connsiteX87" fmla="*/ 251218 w 388639"/>
              <a:gd name="connsiteY87" fmla="*/ 175301 h 687508"/>
              <a:gd name="connsiteX88" fmla="*/ 227593 w 388639"/>
              <a:gd name="connsiteY88" fmla="*/ 151676 h 687508"/>
              <a:gd name="connsiteX89" fmla="*/ 251218 w 388639"/>
              <a:gd name="connsiteY89" fmla="*/ 128052 h 687508"/>
              <a:gd name="connsiteX90" fmla="*/ 137422 w 388639"/>
              <a:gd name="connsiteY90" fmla="*/ 128052 h 687508"/>
              <a:gd name="connsiteX91" fmla="*/ 161046 w 388639"/>
              <a:gd name="connsiteY91" fmla="*/ 151676 h 687508"/>
              <a:gd name="connsiteX92" fmla="*/ 137422 w 388639"/>
              <a:gd name="connsiteY92" fmla="*/ 175301 h 687508"/>
              <a:gd name="connsiteX93" fmla="*/ 113797 w 388639"/>
              <a:gd name="connsiteY93" fmla="*/ 151676 h 687508"/>
              <a:gd name="connsiteX94" fmla="*/ 137422 w 388639"/>
              <a:gd name="connsiteY94" fmla="*/ 128052 h 687508"/>
              <a:gd name="connsiteX95" fmla="*/ 23625 w 388639"/>
              <a:gd name="connsiteY95" fmla="*/ 128052 h 687508"/>
              <a:gd name="connsiteX96" fmla="*/ 47249 w 388639"/>
              <a:gd name="connsiteY96" fmla="*/ 151676 h 687508"/>
              <a:gd name="connsiteX97" fmla="*/ 23625 w 388639"/>
              <a:gd name="connsiteY97" fmla="*/ 175301 h 687508"/>
              <a:gd name="connsiteX98" fmla="*/ 0 w 388639"/>
              <a:gd name="connsiteY98" fmla="*/ 151676 h 687508"/>
              <a:gd name="connsiteX99" fmla="*/ 23625 w 388639"/>
              <a:gd name="connsiteY99" fmla="*/ 128052 h 687508"/>
              <a:gd name="connsiteX100" fmla="*/ 365015 w 388639"/>
              <a:gd name="connsiteY100" fmla="*/ 0 h 687508"/>
              <a:gd name="connsiteX101" fmla="*/ 388639 w 388639"/>
              <a:gd name="connsiteY101" fmla="*/ 23625 h 687508"/>
              <a:gd name="connsiteX102" fmla="*/ 365015 w 388639"/>
              <a:gd name="connsiteY102" fmla="*/ 47249 h 687508"/>
              <a:gd name="connsiteX103" fmla="*/ 341390 w 388639"/>
              <a:gd name="connsiteY103" fmla="*/ 23625 h 687508"/>
              <a:gd name="connsiteX104" fmla="*/ 365015 w 388639"/>
              <a:gd name="connsiteY104" fmla="*/ 0 h 687508"/>
              <a:gd name="connsiteX105" fmla="*/ 251218 w 388639"/>
              <a:gd name="connsiteY105" fmla="*/ 0 h 687508"/>
              <a:gd name="connsiteX106" fmla="*/ 274842 w 388639"/>
              <a:gd name="connsiteY106" fmla="*/ 23625 h 687508"/>
              <a:gd name="connsiteX107" fmla="*/ 251218 w 388639"/>
              <a:gd name="connsiteY107" fmla="*/ 47249 h 687508"/>
              <a:gd name="connsiteX108" fmla="*/ 227593 w 388639"/>
              <a:gd name="connsiteY108" fmla="*/ 23625 h 687508"/>
              <a:gd name="connsiteX109" fmla="*/ 251218 w 388639"/>
              <a:gd name="connsiteY109" fmla="*/ 0 h 687508"/>
              <a:gd name="connsiteX110" fmla="*/ 137422 w 388639"/>
              <a:gd name="connsiteY110" fmla="*/ 0 h 687508"/>
              <a:gd name="connsiteX111" fmla="*/ 161046 w 388639"/>
              <a:gd name="connsiteY111" fmla="*/ 23625 h 687508"/>
              <a:gd name="connsiteX112" fmla="*/ 137422 w 388639"/>
              <a:gd name="connsiteY112" fmla="*/ 47249 h 687508"/>
              <a:gd name="connsiteX113" fmla="*/ 113797 w 388639"/>
              <a:gd name="connsiteY113" fmla="*/ 23625 h 687508"/>
              <a:gd name="connsiteX114" fmla="*/ 137422 w 388639"/>
              <a:gd name="connsiteY114" fmla="*/ 0 h 687508"/>
              <a:gd name="connsiteX115" fmla="*/ 23625 w 388639"/>
              <a:gd name="connsiteY115" fmla="*/ 0 h 687508"/>
              <a:gd name="connsiteX116" fmla="*/ 47249 w 388639"/>
              <a:gd name="connsiteY116" fmla="*/ 23625 h 687508"/>
              <a:gd name="connsiteX117" fmla="*/ 23625 w 388639"/>
              <a:gd name="connsiteY117" fmla="*/ 47249 h 687508"/>
              <a:gd name="connsiteX118" fmla="*/ 0 w 388639"/>
              <a:gd name="connsiteY118" fmla="*/ 23625 h 687508"/>
              <a:gd name="connsiteX119" fmla="*/ 23625 w 388639"/>
              <a:gd name="connsiteY119" fmla="*/ 0 h 6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88639" h="687508">
                <a:moveTo>
                  <a:pt x="365015" y="640259"/>
                </a:moveTo>
                <a:cubicBezTo>
                  <a:pt x="378062" y="640259"/>
                  <a:pt x="388639" y="650836"/>
                  <a:pt x="388639" y="663884"/>
                </a:cubicBezTo>
                <a:cubicBezTo>
                  <a:pt x="388639" y="676931"/>
                  <a:pt x="378062" y="687508"/>
                  <a:pt x="365015" y="687508"/>
                </a:cubicBezTo>
                <a:cubicBezTo>
                  <a:pt x="351967" y="687508"/>
                  <a:pt x="341390" y="676931"/>
                  <a:pt x="341390" y="663884"/>
                </a:cubicBezTo>
                <a:cubicBezTo>
                  <a:pt x="341390" y="650836"/>
                  <a:pt x="351967" y="640259"/>
                  <a:pt x="365015" y="640259"/>
                </a:cubicBezTo>
                <a:close/>
                <a:moveTo>
                  <a:pt x="251218" y="640259"/>
                </a:moveTo>
                <a:cubicBezTo>
                  <a:pt x="264265" y="640259"/>
                  <a:pt x="274842" y="650836"/>
                  <a:pt x="274842" y="663884"/>
                </a:cubicBezTo>
                <a:cubicBezTo>
                  <a:pt x="274842" y="676931"/>
                  <a:pt x="264265" y="687508"/>
                  <a:pt x="251218" y="687508"/>
                </a:cubicBezTo>
                <a:cubicBezTo>
                  <a:pt x="238170" y="687508"/>
                  <a:pt x="227593" y="676931"/>
                  <a:pt x="227593" y="663884"/>
                </a:cubicBezTo>
                <a:cubicBezTo>
                  <a:pt x="227593" y="650836"/>
                  <a:pt x="238170" y="640259"/>
                  <a:pt x="251218" y="640259"/>
                </a:cubicBezTo>
                <a:close/>
                <a:moveTo>
                  <a:pt x="137422" y="640259"/>
                </a:moveTo>
                <a:cubicBezTo>
                  <a:pt x="150469" y="640259"/>
                  <a:pt x="161046" y="650836"/>
                  <a:pt x="161046" y="663884"/>
                </a:cubicBezTo>
                <a:cubicBezTo>
                  <a:pt x="161046" y="676931"/>
                  <a:pt x="150469" y="687508"/>
                  <a:pt x="137422" y="687508"/>
                </a:cubicBezTo>
                <a:cubicBezTo>
                  <a:pt x="124374" y="687508"/>
                  <a:pt x="113797" y="676931"/>
                  <a:pt x="113797" y="663884"/>
                </a:cubicBezTo>
                <a:cubicBezTo>
                  <a:pt x="113797" y="650836"/>
                  <a:pt x="124374" y="640259"/>
                  <a:pt x="137422" y="640259"/>
                </a:cubicBezTo>
                <a:close/>
                <a:moveTo>
                  <a:pt x="23625" y="640259"/>
                </a:moveTo>
                <a:cubicBezTo>
                  <a:pt x="36672" y="640259"/>
                  <a:pt x="47249" y="650836"/>
                  <a:pt x="47249" y="663884"/>
                </a:cubicBezTo>
                <a:cubicBezTo>
                  <a:pt x="47249" y="676931"/>
                  <a:pt x="36672" y="687508"/>
                  <a:pt x="23625" y="687508"/>
                </a:cubicBezTo>
                <a:cubicBezTo>
                  <a:pt x="10577" y="687508"/>
                  <a:pt x="0" y="676931"/>
                  <a:pt x="0" y="663884"/>
                </a:cubicBezTo>
                <a:cubicBezTo>
                  <a:pt x="0" y="650836"/>
                  <a:pt x="10577" y="640259"/>
                  <a:pt x="23625" y="640259"/>
                </a:cubicBezTo>
                <a:close/>
                <a:moveTo>
                  <a:pt x="365015" y="512207"/>
                </a:moveTo>
                <a:cubicBezTo>
                  <a:pt x="378062" y="512207"/>
                  <a:pt x="388639" y="522784"/>
                  <a:pt x="388639" y="535832"/>
                </a:cubicBezTo>
                <a:cubicBezTo>
                  <a:pt x="388639" y="548879"/>
                  <a:pt x="378062" y="559456"/>
                  <a:pt x="365015" y="559456"/>
                </a:cubicBezTo>
                <a:cubicBezTo>
                  <a:pt x="351967" y="559456"/>
                  <a:pt x="341390" y="548879"/>
                  <a:pt x="341390" y="535832"/>
                </a:cubicBezTo>
                <a:cubicBezTo>
                  <a:pt x="341390" y="522784"/>
                  <a:pt x="351967" y="512207"/>
                  <a:pt x="365015" y="512207"/>
                </a:cubicBezTo>
                <a:close/>
                <a:moveTo>
                  <a:pt x="251218" y="512207"/>
                </a:moveTo>
                <a:cubicBezTo>
                  <a:pt x="264265" y="512207"/>
                  <a:pt x="274842" y="522784"/>
                  <a:pt x="274842" y="535832"/>
                </a:cubicBezTo>
                <a:cubicBezTo>
                  <a:pt x="274842" y="548879"/>
                  <a:pt x="264265" y="559456"/>
                  <a:pt x="251218" y="559456"/>
                </a:cubicBezTo>
                <a:cubicBezTo>
                  <a:pt x="238170" y="559456"/>
                  <a:pt x="227593" y="548879"/>
                  <a:pt x="227593" y="535832"/>
                </a:cubicBezTo>
                <a:cubicBezTo>
                  <a:pt x="227593" y="522784"/>
                  <a:pt x="238170" y="512207"/>
                  <a:pt x="251218" y="512207"/>
                </a:cubicBezTo>
                <a:close/>
                <a:moveTo>
                  <a:pt x="137422" y="512207"/>
                </a:moveTo>
                <a:cubicBezTo>
                  <a:pt x="150469" y="512207"/>
                  <a:pt x="161046" y="522784"/>
                  <a:pt x="161046" y="535832"/>
                </a:cubicBezTo>
                <a:cubicBezTo>
                  <a:pt x="161046" y="548879"/>
                  <a:pt x="150469" y="559456"/>
                  <a:pt x="137422" y="559456"/>
                </a:cubicBezTo>
                <a:cubicBezTo>
                  <a:pt x="124374" y="559456"/>
                  <a:pt x="113797" y="548879"/>
                  <a:pt x="113797" y="535832"/>
                </a:cubicBezTo>
                <a:cubicBezTo>
                  <a:pt x="113797" y="522784"/>
                  <a:pt x="124374" y="512207"/>
                  <a:pt x="137422" y="512207"/>
                </a:cubicBezTo>
                <a:close/>
                <a:moveTo>
                  <a:pt x="23625" y="512207"/>
                </a:moveTo>
                <a:cubicBezTo>
                  <a:pt x="36672" y="512207"/>
                  <a:pt x="47249" y="522784"/>
                  <a:pt x="47249" y="535832"/>
                </a:cubicBezTo>
                <a:cubicBezTo>
                  <a:pt x="47249" y="548879"/>
                  <a:pt x="36672" y="559456"/>
                  <a:pt x="23625" y="559456"/>
                </a:cubicBezTo>
                <a:cubicBezTo>
                  <a:pt x="10577" y="559456"/>
                  <a:pt x="0" y="548879"/>
                  <a:pt x="0" y="535832"/>
                </a:cubicBezTo>
                <a:cubicBezTo>
                  <a:pt x="0" y="522784"/>
                  <a:pt x="10577" y="512207"/>
                  <a:pt x="23625" y="512207"/>
                </a:cubicBezTo>
                <a:close/>
                <a:moveTo>
                  <a:pt x="365015" y="384156"/>
                </a:moveTo>
                <a:cubicBezTo>
                  <a:pt x="378062" y="384156"/>
                  <a:pt x="388639" y="394733"/>
                  <a:pt x="388639" y="407780"/>
                </a:cubicBezTo>
                <a:cubicBezTo>
                  <a:pt x="388639" y="420827"/>
                  <a:pt x="378062" y="431404"/>
                  <a:pt x="365015" y="431404"/>
                </a:cubicBezTo>
                <a:cubicBezTo>
                  <a:pt x="351967" y="431404"/>
                  <a:pt x="341390" y="420827"/>
                  <a:pt x="341390" y="407780"/>
                </a:cubicBezTo>
                <a:cubicBezTo>
                  <a:pt x="341390" y="394733"/>
                  <a:pt x="351967" y="384156"/>
                  <a:pt x="365015" y="384156"/>
                </a:cubicBezTo>
                <a:close/>
                <a:moveTo>
                  <a:pt x="251218" y="384156"/>
                </a:moveTo>
                <a:cubicBezTo>
                  <a:pt x="264265" y="384156"/>
                  <a:pt x="274842" y="394733"/>
                  <a:pt x="274842" y="407780"/>
                </a:cubicBezTo>
                <a:cubicBezTo>
                  <a:pt x="274842" y="420827"/>
                  <a:pt x="264265" y="431404"/>
                  <a:pt x="251218" y="431404"/>
                </a:cubicBezTo>
                <a:cubicBezTo>
                  <a:pt x="238170" y="431404"/>
                  <a:pt x="227593" y="420827"/>
                  <a:pt x="227593" y="407780"/>
                </a:cubicBezTo>
                <a:cubicBezTo>
                  <a:pt x="227593" y="394733"/>
                  <a:pt x="238170" y="384156"/>
                  <a:pt x="251218" y="384156"/>
                </a:cubicBezTo>
                <a:close/>
                <a:moveTo>
                  <a:pt x="137422" y="384156"/>
                </a:moveTo>
                <a:cubicBezTo>
                  <a:pt x="150469" y="384156"/>
                  <a:pt x="161046" y="394733"/>
                  <a:pt x="161046" y="407780"/>
                </a:cubicBezTo>
                <a:cubicBezTo>
                  <a:pt x="161046" y="420827"/>
                  <a:pt x="150469" y="431404"/>
                  <a:pt x="137422" y="431404"/>
                </a:cubicBezTo>
                <a:cubicBezTo>
                  <a:pt x="124374" y="431404"/>
                  <a:pt x="113797" y="420827"/>
                  <a:pt x="113797" y="407780"/>
                </a:cubicBezTo>
                <a:cubicBezTo>
                  <a:pt x="113797" y="394733"/>
                  <a:pt x="124374" y="384156"/>
                  <a:pt x="137422" y="384156"/>
                </a:cubicBezTo>
                <a:close/>
                <a:moveTo>
                  <a:pt x="23625" y="384156"/>
                </a:moveTo>
                <a:cubicBezTo>
                  <a:pt x="36672" y="384156"/>
                  <a:pt x="47249" y="394733"/>
                  <a:pt x="47249" y="407780"/>
                </a:cubicBezTo>
                <a:cubicBezTo>
                  <a:pt x="47249" y="420827"/>
                  <a:pt x="36672" y="431404"/>
                  <a:pt x="23625" y="431404"/>
                </a:cubicBezTo>
                <a:cubicBezTo>
                  <a:pt x="10577" y="431404"/>
                  <a:pt x="0" y="420827"/>
                  <a:pt x="0" y="407780"/>
                </a:cubicBezTo>
                <a:cubicBezTo>
                  <a:pt x="0" y="394733"/>
                  <a:pt x="10577" y="384156"/>
                  <a:pt x="23625" y="384156"/>
                </a:cubicBezTo>
                <a:close/>
                <a:moveTo>
                  <a:pt x="365015" y="256104"/>
                </a:moveTo>
                <a:cubicBezTo>
                  <a:pt x="378062" y="256104"/>
                  <a:pt x="388639" y="266681"/>
                  <a:pt x="388639" y="279728"/>
                </a:cubicBezTo>
                <a:cubicBezTo>
                  <a:pt x="388639" y="292776"/>
                  <a:pt x="378062" y="303353"/>
                  <a:pt x="365015" y="303353"/>
                </a:cubicBezTo>
                <a:cubicBezTo>
                  <a:pt x="351967" y="303353"/>
                  <a:pt x="341390" y="292776"/>
                  <a:pt x="341390" y="279728"/>
                </a:cubicBezTo>
                <a:cubicBezTo>
                  <a:pt x="341390" y="266681"/>
                  <a:pt x="351967" y="256104"/>
                  <a:pt x="365015" y="256104"/>
                </a:cubicBezTo>
                <a:close/>
                <a:moveTo>
                  <a:pt x="251218" y="256104"/>
                </a:moveTo>
                <a:cubicBezTo>
                  <a:pt x="264265" y="256104"/>
                  <a:pt x="274842" y="266681"/>
                  <a:pt x="274842" y="279728"/>
                </a:cubicBezTo>
                <a:cubicBezTo>
                  <a:pt x="274842" y="292776"/>
                  <a:pt x="264265" y="303353"/>
                  <a:pt x="251218" y="303353"/>
                </a:cubicBezTo>
                <a:cubicBezTo>
                  <a:pt x="238170" y="303353"/>
                  <a:pt x="227593" y="292776"/>
                  <a:pt x="227593" y="279728"/>
                </a:cubicBezTo>
                <a:cubicBezTo>
                  <a:pt x="227593" y="266681"/>
                  <a:pt x="238170" y="256104"/>
                  <a:pt x="251218" y="256104"/>
                </a:cubicBezTo>
                <a:close/>
                <a:moveTo>
                  <a:pt x="137422" y="256104"/>
                </a:moveTo>
                <a:cubicBezTo>
                  <a:pt x="150469" y="256104"/>
                  <a:pt x="161046" y="266681"/>
                  <a:pt x="161046" y="279728"/>
                </a:cubicBezTo>
                <a:cubicBezTo>
                  <a:pt x="161046" y="292776"/>
                  <a:pt x="150469" y="303353"/>
                  <a:pt x="137422" y="303353"/>
                </a:cubicBezTo>
                <a:cubicBezTo>
                  <a:pt x="124374" y="303353"/>
                  <a:pt x="113797" y="292776"/>
                  <a:pt x="113797" y="279728"/>
                </a:cubicBezTo>
                <a:cubicBezTo>
                  <a:pt x="113797" y="266681"/>
                  <a:pt x="124374" y="256104"/>
                  <a:pt x="137422" y="256104"/>
                </a:cubicBezTo>
                <a:close/>
                <a:moveTo>
                  <a:pt x="23625" y="256104"/>
                </a:moveTo>
                <a:cubicBezTo>
                  <a:pt x="36672" y="256104"/>
                  <a:pt x="47249" y="266681"/>
                  <a:pt x="47249" y="279728"/>
                </a:cubicBezTo>
                <a:cubicBezTo>
                  <a:pt x="47249" y="292776"/>
                  <a:pt x="36672" y="303353"/>
                  <a:pt x="23625" y="303353"/>
                </a:cubicBezTo>
                <a:cubicBezTo>
                  <a:pt x="10577" y="303353"/>
                  <a:pt x="0" y="292776"/>
                  <a:pt x="0" y="279728"/>
                </a:cubicBezTo>
                <a:cubicBezTo>
                  <a:pt x="0" y="266681"/>
                  <a:pt x="10577" y="256104"/>
                  <a:pt x="23625" y="256104"/>
                </a:cubicBezTo>
                <a:close/>
                <a:moveTo>
                  <a:pt x="365015" y="128052"/>
                </a:moveTo>
                <a:cubicBezTo>
                  <a:pt x="378062" y="128052"/>
                  <a:pt x="388639" y="138629"/>
                  <a:pt x="388639" y="151676"/>
                </a:cubicBezTo>
                <a:cubicBezTo>
                  <a:pt x="388639" y="164724"/>
                  <a:pt x="378062" y="175301"/>
                  <a:pt x="365015" y="175301"/>
                </a:cubicBezTo>
                <a:cubicBezTo>
                  <a:pt x="351967" y="175301"/>
                  <a:pt x="341390" y="164724"/>
                  <a:pt x="341390" y="151676"/>
                </a:cubicBezTo>
                <a:cubicBezTo>
                  <a:pt x="341390" y="138629"/>
                  <a:pt x="351967" y="128052"/>
                  <a:pt x="365015" y="128052"/>
                </a:cubicBezTo>
                <a:close/>
                <a:moveTo>
                  <a:pt x="251218" y="128052"/>
                </a:moveTo>
                <a:cubicBezTo>
                  <a:pt x="264265" y="128052"/>
                  <a:pt x="274842" y="138629"/>
                  <a:pt x="274842" y="151676"/>
                </a:cubicBezTo>
                <a:cubicBezTo>
                  <a:pt x="274842" y="164724"/>
                  <a:pt x="264265" y="175301"/>
                  <a:pt x="251218" y="175301"/>
                </a:cubicBezTo>
                <a:cubicBezTo>
                  <a:pt x="238170" y="175301"/>
                  <a:pt x="227593" y="164724"/>
                  <a:pt x="227593" y="151676"/>
                </a:cubicBezTo>
                <a:cubicBezTo>
                  <a:pt x="227593" y="138629"/>
                  <a:pt x="238170" y="128052"/>
                  <a:pt x="251218" y="128052"/>
                </a:cubicBezTo>
                <a:close/>
                <a:moveTo>
                  <a:pt x="137422" y="128052"/>
                </a:moveTo>
                <a:cubicBezTo>
                  <a:pt x="150469" y="128052"/>
                  <a:pt x="161046" y="138629"/>
                  <a:pt x="161046" y="151676"/>
                </a:cubicBezTo>
                <a:cubicBezTo>
                  <a:pt x="161046" y="164724"/>
                  <a:pt x="150469" y="175301"/>
                  <a:pt x="137422" y="175301"/>
                </a:cubicBezTo>
                <a:cubicBezTo>
                  <a:pt x="124374" y="175301"/>
                  <a:pt x="113797" y="164724"/>
                  <a:pt x="113797" y="151676"/>
                </a:cubicBezTo>
                <a:cubicBezTo>
                  <a:pt x="113797" y="138629"/>
                  <a:pt x="124374" y="128052"/>
                  <a:pt x="137422" y="128052"/>
                </a:cubicBezTo>
                <a:close/>
                <a:moveTo>
                  <a:pt x="23625" y="128052"/>
                </a:moveTo>
                <a:cubicBezTo>
                  <a:pt x="36672" y="128052"/>
                  <a:pt x="47249" y="138629"/>
                  <a:pt x="47249" y="151676"/>
                </a:cubicBezTo>
                <a:cubicBezTo>
                  <a:pt x="47249" y="164724"/>
                  <a:pt x="36672" y="175301"/>
                  <a:pt x="23625" y="175301"/>
                </a:cubicBezTo>
                <a:cubicBezTo>
                  <a:pt x="10577" y="175301"/>
                  <a:pt x="0" y="164724"/>
                  <a:pt x="0" y="151676"/>
                </a:cubicBezTo>
                <a:cubicBezTo>
                  <a:pt x="0" y="138629"/>
                  <a:pt x="10577" y="128052"/>
                  <a:pt x="23625" y="128052"/>
                </a:cubicBezTo>
                <a:close/>
                <a:moveTo>
                  <a:pt x="365015" y="0"/>
                </a:moveTo>
                <a:cubicBezTo>
                  <a:pt x="378062" y="0"/>
                  <a:pt x="388639" y="10577"/>
                  <a:pt x="388639" y="23625"/>
                </a:cubicBezTo>
                <a:cubicBezTo>
                  <a:pt x="388639" y="36672"/>
                  <a:pt x="378062" y="47249"/>
                  <a:pt x="365015" y="47249"/>
                </a:cubicBezTo>
                <a:cubicBezTo>
                  <a:pt x="351967" y="47249"/>
                  <a:pt x="341390" y="36672"/>
                  <a:pt x="341390" y="23625"/>
                </a:cubicBezTo>
                <a:cubicBezTo>
                  <a:pt x="341390" y="10577"/>
                  <a:pt x="351967" y="0"/>
                  <a:pt x="365015" y="0"/>
                </a:cubicBezTo>
                <a:close/>
                <a:moveTo>
                  <a:pt x="251218" y="0"/>
                </a:moveTo>
                <a:cubicBezTo>
                  <a:pt x="264265" y="0"/>
                  <a:pt x="274842" y="10577"/>
                  <a:pt x="274842" y="23625"/>
                </a:cubicBezTo>
                <a:cubicBezTo>
                  <a:pt x="274842" y="36672"/>
                  <a:pt x="264265" y="47249"/>
                  <a:pt x="251218" y="47249"/>
                </a:cubicBezTo>
                <a:cubicBezTo>
                  <a:pt x="238170" y="47249"/>
                  <a:pt x="227593" y="36672"/>
                  <a:pt x="227593" y="23625"/>
                </a:cubicBezTo>
                <a:cubicBezTo>
                  <a:pt x="227593" y="10577"/>
                  <a:pt x="238170" y="0"/>
                  <a:pt x="251218" y="0"/>
                </a:cubicBezTo>
                <a:close/>
                <a:moveTo>
                  <a:pt x="137422" y="0"/>
                </a:moveTo>
                <a:cubicBezTo>
                  <a:pt x="150469" y="0"/>
                  <a:pt x="161046" y="10577"/>
                  <a:pt x="161046" y="23625"/>
                </a:cubicBezTo>
                <a:cubicBezTo>
                  <a:pt x="161046" y="36672"/>
                  <a:pt x="150469" y="47249"/>
                  <a:pt x="137422" y="47249"/>
                </a:cubicBezTo>
                <a:cubicBezTo>
                  <a:pt x="124374" y="47249"/>
                  <a:pt x="113797" y="36672"/>
                  <a:pt x="113797" y="23625"/>
                </a:cubicBezTo>
                <a:cubicBezTo>
                  <a:pt x="113797" y="10577"/>
                  <a:pt x="124374" y="0"/>
                  <a:pt x="137422" y="0"/>
                </a:cubicBezTo>
                <a:close/>
                <a:moveTo>
                  <a:pt x="23625" y="0"/>
                </a:moveTo>
                <a:cubicBezTo>
                  <a:pt x="36672" y="0"/>
                  <a:pt x="47249" y="10577"/>
                  <a:pt x="47249" y="23625"/>
                </a:cubicBezTo>
                <a:cubicBezTo>
                  <a:pt x="47249" y="36672"/>
                  <a:pt x="36672" y="47249"/>
                  <a:pt x="23625" y="47249"/>
                </a:cubicBezTo>
                <a:cubicBezTo>
                  <a:pt x="10577" y="47249"/>
                  <a:pt x="0" y="36672"/>
                  <a:pt x="0" y="23625"/>
                </a:cubicBezTo>
                <a:cubicBezTo>
                  <a:pt x="0" y="10577"/>
                  <a:pt x="10577" y="0"/>
                  <a:pt x="23625" y="0"/>
                </a:cubicBez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p:cNvSpPr/>
          <p:nvPr userDrawn="1">
            <p:custDataLst>
              <p:tags r:id="rId12"/>
            </p:custDataLst>
          </p:nvPr>
        </p:nvSpPr>
        <p:spPr>
          <a:xfrm>
            <a:off x="6657229" y="2384783"/>
            <a:ext cx="768001" cy="768001"/>
          </a:xfrm>
          <a:prstGeom prst="ellipse">
            <a:avLst/>
          </a:prstGeom>
          <a:gradFill flip="none" rotWithShape="1">
            <a:gsLst>
              <a:gs pos="31000">
                <a:schemeClr val="accent1">
                  <a:lumMod val="60000"/>
                  <a:lumOff val="40000"/>
                </a:schemeClr>
              </a:gs>
              <a:gs pos="79000">
                <a:schemeClr val="accent1">
                  <a:lumMod val="75000"/>
                </a:schemeClr>
              </a:gs>
              <a:gs pos="6000">
                <a:schemeClr val="accent1">
                  <a:lumMod val="20000"/>
                  <a:lumOff val="80000"/>
                </a:schemeClr>
              </a:gs>
              <a:gs pos="58000">
                <a:schemeClr val="accent1"/>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custDataLst>
              <p:tags r:id="rId13"/>
            </p:custDataLst>
          </p:nvPr>
        </p:nvSpPr>
        <p:spPr>
          <a:xfrm>
            <a:off x="7726058" y="1355609"/>
            <a:ext cx="211348" cy="211348"/>
          </a:xfrm>
          <a:prstGeom prst="ellipse">
            <a:avLst/>
          </a:prstGeom>
          <a:gradFill flip="none" rotWithShape="1">
            <a:gsLst>
              <a:gs pos="31000">
                <a:schemeClr val="accent1">
                  <a:lumMod val="60000"/>
                  <a:lumOff val="40000"/>
                </a:schemeClr>
              </a:gs>
              <a:gs pos="79000">
                <a:schemeClr val="accent1">
                  <a:lumMod val="75000"/>
                </a:schemeClr>
              </a:gs>
              <a:gs pos="6000">
                <a:schemeClr val="accent1">
                  <a:lumMod val="20000"/>
                  <a:lumOff val="80000"/>
                </a:schemeClr>
              </a:gs>
              <a:gs pos="58000">
                <a:schemeClr val="accent1"/>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userDrawn="1">
            <p:custDataLst>
              <p:tags r:id="rId14"/>
            </p:custDataLst>
          </p:nvPr>
        </p:nvSpPr>
        <p:spPr>
          <a:xfrm rot="16200000">
            <a:off x="4407246" y="5140340"/>
            <a:ext cx="369065" cy="923208"/>
          </a:xfrm>
          <a:custGeom>
            <a:avLst/>
            <a:gdLst>
              <a:gd name="connsiteX0" fmla="*/ 63448 w 369065"/>
              <a:gd name="connsiteY0" fmla="*/ 891484 h 923208"/>
              <a:gd name="connsiteX1" fmla="*/ 31724 w 369065"/>
              <a:gd name="connsiteY1" fmla="*/ 923208 h 923208"/>
              <a:gd name="connsiteX2" fmla="*/ 0 w 369065"/>
              <a:gd name="connsiteY2" fmla="*/ 891484 h 923208"/>
              <a:gd name="connsiteX3" fmla="*/ 31724 w 369065"/>
              <a:gd name="connsiteY3" fmla="*/ 859760 h 923208"/>
              <a:gd name="connsiteX4" fmla="*/ 63448 w 369065"/>
              <a:gd name="connsiteY4" fmla="*/ 891484 h 923208"/>
              <a:gd name="connsiteX5" fmla="*/ 63448 w 369065"/>
              <a:gd name="connsiteY5" fmla="*/ 719532 h 923208"/>
              <a:gd name="connsiteX6" fmla="*/ 31724 w 369065"/>
              <a:gd name="connsiteY6" fmla="*/ 751256 h 923208"/>
              <a:gd name="connsiteX7" fmla="*/ 0 w 369065"/>
              <a:gd name="connsiteY7" fmla="*/ 719532 h 923208"/>
              <a:gd name="connsiteX8" fmla="*/ 31724 w 369065"/>
              <a:gd name="connsiteY8" fmla="*/ 687808 h 923208"/>
              <a:gd name="connsiteX9" fmla="*/ 63448 w 369065"/>
              <a:gd name="connsiteY9" fmla="*/ 719532 h 923208"/>
              <a:gd name="connsiteX10" fmla="*/ 63448 w 369065"/>
              <a:gd name="connsiteY10" fmla="*/ 547580 h 923208"/>
              <a:gd name="connsiteX11" fmla="*/ 31724 w 369065"/>
              <a:gd name="connsiteY11" fmla="*/ 579304 h 923208"/>
              <a:gd name="connsiteX12" fmla="*/ 0 w 369065"/>
              <a:gd name="connsiteY12" fmla="*/ 547580 h 923208"/>
              <a:gd name="connsiteX13" fmla="*/ 31724 w 369065"/>
              <a:gd name="connsiteY13" fmla="*/ 515856 h 923208"/>
              <a:gd name="connsiteX14" fmla="*/ 63448 w 369065"/>
              <a:gd name="connsiteY14" fmla="*/ 547580 h 923208"/>
              <a:gd name="connsiteX15" fmla="*/ 63448 w 369065"/>
              <a:gd name="connsiteY15" fmla="*/ 375628 h 923208"/>
              <a:gd name="connsiteX16" fmla="*/ 31724 w 369065"/>
              <a:gd name="connsiteY16" fmla="*/ 407352 h 923208"/>
              <a:gd name="connsiteX17" fmla="*/ 0 w 369065"/>
              <a:gd name="connsiteY17" fmla="*/ 375628 h 923208"/>
              <a:gd name="connsiteX18" fmla="*/ 31724 w 369065"/>
              <a:gd name="connsiteY18" fmla="*/ 343904 h 923208"/>
              <a:gd name="connsiteX19" fmla="*/ 63448 w 369065"/>
              <a:gd name="connsiteY19" fmla="*/ 375628 h 923208"/>
              <a:gd name="connsiteX20" fmla="*/ 63448 w 369065"/>
              <a:gd name="connsiteY20" fmla="*/ 203676 h 923208"/>
              <a:gd name="connsiteX21" fmla="*/ 31724 w 369065"/>
              <a:gd name="connsiteY21" fmla="*/ 235400 h 923208"/>
              <a:gd name="connsiteX22" fmla="*/ 0 w 369065"/>
              <a:gd name="connsiteY22" fmla="*/ 203676 h 923208"/>
              <a:gd name="connsiteX23" fmla="*/ 31724 w 369065"/>
              <a:gd name="connsiteY23" fmla="*/ 171952 h 923208"/>
              <a:gd name="connsiteX24" fmla="*/ 63448 w 369065"/>
              <a:gd name="connsiteY24" fmla="*/ 203676 h 923208"/>
              <a:gd name="connsiteX25" fmla="*/ 63448 w 369065"/>
              <a:gd name="connsiteY25" fmla="*/ 31724 h 923208"/>
              <a:gd name="connsiteX26" fmla="*/ 31724 w 369065"/>
              <a:gd name="connsiteY26" fmla="*/ 63448 h 923208"/>
              <a:gd name="connsiteX27" fmla="*/ 0 w 369065"/>
              <a:gd name="connsiteY27" fmla="*/ 31724 h 923208"/>
              <a:gd name="connsiteX28" fmla="*/ 31724 w 369065"/>
              <a:gd name="connsiteY28" fmla="*/ 0 h 923208"/>
              <a:gd name="connsiteX29" fmla="*/ 63448 w 369065"/>
              <a:gd name="connsiteY29" fmla="*/ 31724 h 923208"/>
              <a:gd name="connsiteX30" fmla="*/ 216257 w 369065"/>
              <a:gd name="connsiteY30" fmla="*/ 891484 h 923208"/>
              <a:gd name="connsiteX31" fmla="*/ 184533 w 369065"/>
              <a:gd name="connsiteY31" fmla="*/ 923208 h 923208"/>
              <a:gd name="connsiteX32" fmla="*/ 152809 w 369065"/>
              <a:gd name="connsiteY32" fmla="*/ 891484 h 923208"/>
              <a:gd name="connsiteX33" fmla="*/ 184533 w 369065"/>
              <a:gd name="connsiteY33" fmla="*/ 859760 h 923208"/>
              <a:gd name="connsiteX34" fmla="*/ 216257 w 369065"/>
              <a:gd name="connsiteY34" fmla="*/ 891484 h 923208"/>
              <a:gd name="connsiteX35" fmla="*/ 216257 w 369065"/>
              <a:gd name="connsiteY35" fmla="*/ 719532 h 923208"/>
              <a:gd name="connsiteX36" fmla="*/ 184533 w 369065"/>
              <a:gd name="connsiteY36" fmla="*/ 751256 h 923208"/>
              <a:gd name="connsiteX37" fmla="*/ 152809 w 369065"/>
              <a:gd name="connsiteY37" fmla="*/ 719532 h 923208"/>
              <a:gd name="connsiteX38" fmla="*/ 184533 w 369065"/>
              <a:gd name="connsiteY38" fmla="*/ 687808 h 923208"/>
              <a:gd name="connsiteX39" fmla="*/ 216257 w 369065"/>
              <a:gd name="connsiteY39" fmla="*/ 719532 h 923208"/>
              <a:gd name="connsiteX40" fmla="*/ 216257 w 369065"/>
              <a:gd name="connsiteY40" fmla="*/ 547580 h 923208"/>
              <a:gd name="connsiteX41" fmla="*/ 184533 w 369065"/>
              <a:gd name="connsiteY41" fmla="*/ 579304 h 923208"/>
              <a:gd name="connsiteX42" fmla="*/ 152809 w 369065"/>
              <a:gd name="connsiteY42" fmla="*/ 547580 h 923208"/>
              <a:gd name="connsiteX43" fmla="*/ 184533 w 369065"/>
              <a:gd name="connsiteY43" fmla="*/ 515856 h 923208"/>
              <a:gd name="connsiteX44" fmla="*/ 216257 w 369065"/>
              <a:gd name="connsiteY44" fmla="*/ 547580 h 923208"/>
              <a:gd name="connsiteX45" fmla="*/ 216257 w 369065"/>
              <a:gd name="connsiteY45" fmla="*/ 375628 h 923208"/>
              <a:gd name="connsiteX46" fmla="*/ 184533 w 369065"/>
              <a:gd name="connsiteY46" fmla="*/ 407352 h 923208"/>
              <a:gd name="connsiteX47" fmla="*/ 152809 w 369065"/>
              <a:gd name="connsiteY47" fmla="*/ 375628 h 923208"/>
              <a:gd name="connsiteX48" fmla="*/ 184533 w 369065"/>
              <a:gd name="connsiteY48" fmla="*/ 343904 h 923208"/>
              <a:gd name="connsiteX49" fmla="*/ 216257 w 369065"/>
              <a:gd name="connsiteY49" fmla="*/ 375628 h 923208"/>
              <a:gd name="connsiteX50" fmla="*/ 216257 w 369065"/>
              <a:gd name="connsiteY50" fmla="*/ 203676 h 923208"/>
              <a:gd name="connsiteX51" fmla="*/ 184533 w 369065"/>
              <a:gd name="connsiteY51" fmla="*/ 235400 h 923208"/>
              <a:gd name="connsiteX52" fmla="*/ 152809 w 369065"/>
              <a:gd name="connsiteY52" fmla="*/ 203676 h 923208"/>
              <a:gd name="connsiteX53" fmla="*/ 184533 w 369065"/>
              <a:gd name="connsiteY53" fmla="*/ 171952 h 923208"/>
              <a:gd name="connsiteX54" fmla="*/ 216257 w 369065"/>
              <a:gd name="connsiteY54" fmla="*/ 203676 h 923208"/>
              <a:gd name="connsiteX55" fmla="*/ 216257 w 369065"/>
              <a:gd name="connsiteY55" fmla="*/ 31724 h 923208"/>
              <a:gd name="connsiteX56" fmla="*/ 184533 w 369065"/>
              <a:gd name="connsiteY56" fmla="*/ 63448 h 923208"/>
              <a:gd name="connsiteX57" fmla="*/ 152809 w 369065"/>
              <a:gd name="connsiteY57" fmla="*/ 31724 h 923208"/>
              <a:gd name="connsiteX58" fmla="*/ 184533 w 369065"/>
              <a:gd name="connsiteY58" fmla="*/ 0 h 923208"/>
              <a:gd name="connsiteX59" fmla="*/ 216257 w 369065"/>
              <a:gd name="connsiteY59" fmla="*/ 31724 h 923208"/>
              <a:gd name="connsiteX60" fmla="*/ 369065 w 369065"/>
              <a:gd name="connsiteY60" fmla="*/ 891484 h 923208"/>
              <a:gd name="connsiteX61" fmla="*/ 337341 w 369065"/>
              <a:gd name="connsiteY61" fmla="*/ 923208 h 923208"/>
              <a:gd name="connsiteX62" fmla="*/ 305617 w 369065"/>
              <a:gd name="connsiteY62" fmla="*/ 891484 h 923208"/>
              <a:gd name="connsiteX63" fmla="*/ 337341 w 369065"/>
              <a:gd name="connsiteY63" fmla="*/ 859760 h 923208"/>
              <a:gd name="connsiteX64" fmla="*/ 369065 w 369065"/>
              <a:gd name="connsiteY64" fmla="*/ 891484 h 923208"/>
              <a:gd name="connsiteX65" fmla="*/ 369065 w 369065"/>
              <a:gd name="connsiteY65" fmla="*/ 719532 h 923208"/>
              <a:gd name="connsiteX66" fmla="*/ 337341 w 369065"/>
              <a:gd name="connsiteY66" fmla="*/ 751256 h 923208"/>
              <a:gd name="connsiteX67" fmla="*/ 305617 w 369065"/>
              <a:gd name="connsiteY67" fmla="*/ 719532 h 923208"/>
              <a:gd name="connsiteX68" fmla="*/ 337341 w 369065"/>
              <a:gd name="connsiteY68" fmla="*/ 687808 h 923208"/>
              <a:gd name="connsiteX69" fmla="*/ 369065 w 369065"/>
              <a:gd name="connsiteY69" fmla="*/ 719532 h 923208"/>
              <a:gd name="connsiteX70" fmla="*/ 369065 w 369065"/>
              <a:gd name="connsiteY70" fmla="*/ 547580 h 923208"/>
              <a:gd name="connsiteX71" fmla="*/ 337341 w 369065"/>
              <a:gd name="connsiteY71" fmla="*/ 579304 h 923208"/>
              <a:gd name="connsiteX72" fmla="*/ 305617 w 369065"/>
              <a:gd name="connsiteY72" fmla="*/ 547580 h 923208"/>
              <a:gd name="connsiteX73" fmla="*/ 337341 w 369065"/>
              <a:gd name="connsiteY73" fmla="*/ 515856 h 923208"/>
              <a:gd name="connsiteX74" fmla="*/ 369065 w 369065"/>
              <a:gd name="connsiteY74" fmla="*/ 547580 h 923208"/>
              <a:gd name="connsiteX75" fmla="*/ 369065 w 369065"/>
              <a:gd name="connsiteY75" fmla="*/ 375628 h 923208"/>
              <a:gd name="connsiteX76" fmla="*/ 337341 w 369065"/>
              <a:gd name="connsiteY76" fmla="*/ 407352 h 923208"/>
              <a:gd name="connsiteX77" fmla="*/ 305617 w 369065"/>
              <a:gd name="connsiteY77" fmla="*/ 375628 h 923208"/>
              <a:gd name="connsiteX78" fmla="*/ 337341 w 369065"/>
              <a:gd name="connsiteY78" fmla="*/ 343904 h 923208"/>
              <a:gd name="connsiteX79" fmla="*/ 369065 w 369065"/>
              <a:gd name="connsiteY79" fmla="*/ 375628 h 923208"/>
              <a:gd name="connsiteX80" fmla="*/ 369065 w 369065"/>
              <a:gd name="connsiteY80" fmla="*/ 203676 h 923208"/>
              <a:gd name="connsiteX81" fmla="*/ 337341 w 369065"/>
              <a:gd name="connsiteY81" fmla="*/ 235400 h 923208"/>
              <a:gd name="connsiteX82" fmla="*/ 305617 w 369065"/>
              <a:gd name="connsiteY82" fmla="*/ 203676 h 923208"/>
              <a:gd name="connsiteX83" fmla="*/ 337341 w 369065"/>
              <a:gd name="connsiteY83" fmla="*/ 171952 h 923208"/>
              <a:gd name="connsiteX84" fmla="*/ 369065 w 369065"/>
              <a:gd name="connsiteY84" fmla="*/ 203676 h 923208"/>
              <a:gd name="connsiteX85" fmla="*/ 369065 w 369065"/>
              <a:gd name="connsiteY85" fmla="*/ 31724 h 923208"/>
              <a:gd name="connsiteX86" fmla="*/ 337341 w 369065"/>
              <a:gd name="connsiteY86" fmla="*/ 63448 h 923208"/>
              <a:gd name="connsiteX87" fmla="*/ 305617 w 369065"/>
              <a:gd name="connsiteY87" fmla="*/ 31724 h 923208"/>
              <a:gd name="connsiteX88" fmla="*/ 337341 w 369065"/>
              <a:gd name="connsiteY88" fmla="*/ 0 h 923208"/>
              <a:gd name="connsiteX89" fmla="*/ 369065 w 369065"/>
              <a:gd name="connsiteY89" fmla="*/ 31724 h 9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69065" h="923208">
                <a:moveTo>
                  <a:pt x="63448" y="891484"/>
                </a:moveTo>
                <a:cubicBezTo>
                  <a:pt x="63448" y="909005"/>
                  <a:pt x="49245" y="923208"/>
                  <a:pt x="31724" y="923208"/>
                </a:cubicBezTo>
                <a:cubicBezTo>
                  <a:pt x="14203" y="923208"/>
                  <a:pt x="0" y="909005"/>
                  <a:pt x="0" y="891484"/>
                </a:cubicBezTo>
                <a:cubicBezTo>
                  <a:pt x="0" y="873963"/>
                  <a:pt x="14203" y="859760"/>
                  <a:pt x="31724" y="859760"/>
                </a:cubicBezTo>
                <a:cubicBezTo>
                  <a:pt x="49245" y="859760"/>
                  <a:pt x="63448" y="873963"/>
                  <a:pt x="63448" y="891484"/>
                </a:cubicBezTo>
                <a:close/>
                <a:moveTo>
                  <a:pt x="63448" y="719532"/>
                </a:moveTo>
                <a:cubicBezTo>
                  <a:pt x="63448" y="737053"/>
                  <a:pt x="49245" y="751256"/>
                  <a:pt x="31724" y="751256"/>
                </a:cubicBezTo>
                <a:cubicBezTo>
                  <a:pt x="14203" y="751256"/>
                  <a:pt x="0" y="737053"/>
                  <a:pt x="0" y="719532"/>
                </a:cubicBezTo>
                <a:cubicBezTo>
                  <a:pt x="0" y="702011"/>
                  <a:pt x="14203" y="687808"/>
                  <a:pt x="31724" y="687808"/>
                </a:cubicBezTo>
                <a:cubicBezTo>
                  <a:pt x="49245" y="687808"/>
                  <a:pt x="63448" y="702011"/>
                  <a:pt x="63448" y="719532"/>
                </a:cubicBezTo>
                <a:close/>
                <a:moveTo>
                  <a:pt x="63448" y="547580"/>
                </a:moveTo>
                <a:cubicBezTo>
                  <a:pt x="63448" y="565101"/>
                  <a:pt x="49245" y="579304"/>
                  <a:pt x="31724" y="579304"/>
                </a:cubicBezTo>
                <a:cubicBezTo>
                  <a:pt x="14203" y="579304"/>
                  <a:pt x="0" y="565101"/>
                  <a:pt x="0" y="547580"/>
                </a:cubicBezTo>
                <a:cubicBezTo>
                  <a:pt x="0" y="530059"/>
                  <a:pt x="14203" y="515856"/>
                  <a:pt x="31724" y="515856"/>
                </a:cubicBezTo>
                <a:cubicBezTo>
                  <a:pt x="49245" y="515856"/>
                  <a:pt x="63448" y="530059"/>
                  <a:pt x="63448" y="547580"/>
                </a:cubicBezTo>
                <a:close/>
                <a:moveTo>
                  <a:pt x="63448" y="375628"/>
                </a:moveTo>
                <a:cubicBezTo>
                  <a:pt x="63448" y="393149"/>
                  <a:pt x="49245" y="407352"/>
                  <a:pt x="31724" y="407352"/>
                </a:cubicBezTo>
                <a:cubicBezTo>
                  <a:pt x="14203" y="407352"/>
                  <a:pt x="0" y="393149"/>
                  <a:pt x="0" y="375628"/>
                </a:cubicBezTo>
                <a:cubicBezTo>
                  <a:pt x="0" y="358107"/>
                  <a:pt x="14203" y="343904"/>
                  <a:pt x="31724" y="343904"/>
                </a:cubicBezTo>
                <a:cubicBezTo>
                  <a:pt x="49245" y="343904"/>
                  <a:pt x="63448" y="358107"/>
                  <a:pt x="63448" y="375628"/>
                </a:cubicBezTo>
                <a:close/>
                <a:moveTo>
                  <a:pt x="63448" y="203676"/>
                </a:moveTo>
                <a:cubicBezTo>
                  <a:pt x="63448" y="221197"/>
                  <a:pt x="49245" y="235400"/>
                  <a:pt x="31724" y="235400"/>
                </a:cubicBezTo>
                <a:cubicBezTo>
                  <a:pt x="14203" y="235400"/>
                  <a:pt x="0" y="221197"/>
                  <a:pt x="0" y="203676"/>
                </a:cubicBezTo>
                <a:cubicBezTo>
                  <a:pt x="0" y="186155"/>
                  <a:pt x="14203" y="171952"/>
                  <a:pt x="31724" y="171952"/>
                </a:cubicBezTo>
                <a:cubicBezTo>
                  <a:pt x="49245" y="171952"/>
                  <a:pt x="63448" y="186155"/>
                  <a:pt x="63448" y="203676"/>
                </a:cubicBezTo>
                <a:close/>
                <a:moveTo>
                  <a:pt x="63448" y="31724"/>
                </a:moveTo>
                <a:cubicBezTo>
                  <a:pt x="63448" y="49245"/>
                  <a:pt x="49245" y="63448"/>
                  <a:pt x="31724" y="63448"/>
                </a:cubicBezTo>
                <a:cubicBezTo>
                  <a:pt x="14203" y="63448"/>
                  <a:pt x="0" y="49245"/>
                  <a:pt x="0" y="31724"/>
                </a:cubicBezTo>
                <a:cubicBezTo>
                  <a:pt x="0" y="14203"/>
                  <a:pt x="14203" y="0"/>
                  <a:pt x="31724" y="0"/>
                </a:cubicBezTo>
                <a:cubicBezTo>
                  <a:pt x="49245" y="0"/>
                  <a:pt x="63448" y="14203"/>
                  <a:pt x="63448" y="31724"/>
                </a:cubicBezTo>
                <a:close/>
                <a:moveTo>
                  <a:pt x="216257" y="891484"/>
                </a:moveTo>
                <a:cubicBezTo>
                  <a:pt x="216257" y="909005"/>
                  <a:pt x="202054" y="923208"/>
                  <a:pt x="184533" y="923208"/>
                </a:cubicBezTo>
                <a:cubicBezTo>
                  <a:pt x="167012" y="923208"/>
                  <a:pt x="152809" y="909005"/>
                  <a:pt x="152809" y="891484"/>
                </a:cubicBezTo>
                <a:cubicBezTo>
                  <a:pt x="152809" y="873963"/>
                  <a:pt x="167012" y="859760"/>
                  <a:pt x="184533" y="859760"/>
                </a:cubicBezTo>
                <a:cubicBezTo>
                  <a:pt x="202054" y="859760"/>
                  <a:pt x="216257" y="873963"/>
                  <a:pt x="216257" y="891484"/>
                </a:cubicBezTo>
                <a:close/>
                <a:moveTo>
                  <a:pt x="216257" y="719532"/>
                </a:moveTo>
                <a:cubicBezTo>
                  <a:pt x="216257" y="737053"/>
                  <a:pt x="202054" y="751256"/>
                  <a:pt x="184533" y="751256"/>
                </a:cubicBezTo>
                <a:cubicBezTo>
                  <a:pt x="167012" y="751256"/>
                  <a:pt x="152809" y="737053"/>
                  <a:pt x="152809" y="719532"/>
                </a:cubicBezTo>
                <a:cubicBezTo>
                  <a:pt x="152809" y="702011"/>
                  <a:pt x="167012" y="687808"/>
                  <a:pt x="184533" y="687808"/>
                </a:cubicBezTo>
                <a:cubicBezTo>
                  <a:pt x="202054" y="687808"/>
                  <a:pt x="216257" y="702011"/>
                  <a:pt x="216257" y="719532"/>
                </a:cubicBezTo>
                <a:close/>
                <a:moveTo>
                  <a:pt x="216257" y="547580"/>
                </a:moveTo>
                <a:cubicBezTo>
                  <a:pt x="216257" y="565101"/>
                  <a:pt x="202054" y="579304"/>
                  <a:pt x="184533" y="579304"/>
                </a:cubicBezTo>
                <a:cubicBezTo>
                  <a:pt x="167012" y="579304"/>
                  <a:pt x="152809" y="565101"/>
                  <a:pt x="152809" y="547580"/>
                </a:cubicBezTo>
                <a:cubicBezTo>
                  <a:pt x="152809" y="530059"/>
                  <a:pt x="167012" y="515856"/>
                  <a:pt x="184533" y="515856"/>
                </a:cubicBezTo>
                <a:cubicBezTo>
                  <a:pt x="202054" y="515856"/>
                  <a:pt x="216257" y="530059"/>
                  <a:pt x="216257" y="547580"/>
                </a:cubicBezTo>
                <a:close/>
                <a:moveTo>
                  <a:pt x="216257" y="375628"/>
                </a:moveTo>
                <a:cubicBezTo>
                  <a:pt x="216257" y="393149"/>
                  <a:pt x="202054" y="407352"/>
                  <a:pt x="184533" y="407352"/>
                </a:cubicBezTo>
                <a:cubicBezTo>
                  <a:pt x="167012" y="407352"/>
                  <a:pt x="152809" y="393149"/>
                  <a:pt x="152809" y="375628"/>
                </a:cubicBezTo>
                <a:cubicBezTo>
                  <a:pt x="152809" y="358107"/>
                  <a:pt x="167012" y="343904"/>
                  <a:pt x="184533" y="343904"/>
                </a:cubicBezTo>
                <a:cubicBezTo>
                  <a:pt x="202054" y="343904"/>
                  <a:pt x="216257" y="358107"/>
                  <a:pt x="216257" y="375628"/>
                </a:cubicBezTo>
                <a:close/>
                <a:moveTo>
                  <a:pt x="216257" y="203676"/>
                </a:moveTo>
                <a:cubicBezTo>
                  <a:pt x="216257" y="221197"/>
                  <a:pt x="202054" y="235400"/>
                  <a:pt x="184533" y="235400"/>
                </a:cubicBezTo>
                <a:cubicBezTo>
                  <a:pt x="167012" y="235400"/>
                  <a:pt x="152809" y="221197"/>
                  <a:pt x="152809" y="203676"/>
                </a:cubicBezTo>
                <a:cubicBezTo>
                  <a:pt x="152809" y="186155"/>
                  <a:pt x="167012" y="171952"/>
                  <a:pt x="184533" y="171952"/>
                </a:cubicBezTo>
                <a:cubicBezTo>
                  <a:pt x="202054" y="171952"/>
                  <a:pt x="216257" y="186155"/>
                  <a:pt x="216257" y="203676"/>
                </a:cubicBezTo>
                <a:close/>
                <a:moveTo>
                  <a:pt x="216257" y="31724"/>
                </a:moveTo>
                <a:cubicBezTo>
                  <a:pt x="216257" y="49245"/>
                  <a:pt x="202054" y="63448"/>
                  <a:pt x="184533" y="63448"/>
                </a:cubicBezTo>
                <a:cubicBezTo>
                  <a:pt x="167012" y="63448"/>
                  <a:pt x="152809" y="49245"/>
                  <a:pt x="152809" y="31724"/>
                </a:cubicBezTo>
                <a:cubicBezTo>
                  <a:pt x="152809" y="14203"/>
                  <a:pt x="167012" y="0"/>
                  <a:pt x="184533" y="0"/>
                </a:cubicBezTo>
                <a:cubicBezTo>
                  <a:pt x="202054" y="0"/>
                  <a:pt x="216257" y="14203"/>
                  <a:pt x="216257" y="31724"/>
                </a:cubicBezTo>
                <a:close/>
                <a:moveTo>
                  <a:pt x="369065" y="891484"/>
                </a:moveTo>
                <a:cubicBezTo>
                  <a:pt x="369065" y="909005"/>
                  <a:pt x="354862" y="923208"/>
                  <a:pt x="337341" y="923208"/>
                </a:cubicBezTo>
                <a:cubicBezTo>
                  <a:pt x="319820" y="923208"/>
                  <a:pt x="305617" y="909005"/>
                  <a:pt x="305617" y="891484"/>
                </a:cubicBezTo>
                <a:cubicBezTo>
                  <a:pt x="305617" y="873963"/>
                  <a:pt x="319820" y="859760"/>
                  <a:pt x="337341" y="859760"/>
                </a:cubicBezTo>
                <a:cubicBezTo>
                  <a:pt x="354862" y="859760"/>
                  <a:pt x="369065" y="873963"/>
                  <a:pt x="369065" y="891484"/>
                </a:cubicBezTo>
                <a:close/>
                <a:moveTo>
                  <a:pt x="369065" y="719532"/>
                </a:moveTo>
                <a:cubicBezTo>
                  <a:pt x="369065" y="737053"/>
                  <a:pt x="354862" y="751256"/>
                  <a:pt x="337341" y="751256"/>
                </a:cubicBezTo>
                <a:cubicBezTo>
                  <a:pt x="319820" y="751256"/>
                  <a:pt x="305617" y="737053"/>
                  <a:pt x="305617" y="719532"/>
                </a:cubicBezTo>
                <a:cubicBezTo>
                  <a:pt x="305617" y="702011"/>
                  <a:pt x="319820" y="687808"/>
                  <a:pt x="337341" y="687808"/>
                </a:cubicBezTo>
                <a:cubicBezTo>
                  <a:pt x="354862" y="687808"/>
                  <a:pt x="369065" y="702011"/>
                  <a:pt x="369065" y="719532"/>
                </a:cubicBezTo>
                <a:close/>
                <a:moveTo>
                  <a:pt x="369065" y="547580"/>
                </a:moveTo>
                <a:cubicBezTo>
                  <a:pt x="369065" y="565101"/>
                  <a:pt x="354862" y="579304"/>
                  <a:pt x="337341" y="579304"/>
                </a:cubicBezTo>
                <a:cubicBezTo>
                  <a:pt x="319820" y="579304"/>
                  <a:pt x="305617" y="565101"/>
                  <a:pt x="305617" y="547580"/>
                </a:cubicBezTo>
                <a:cubicBezTo>
                  <a:pt x="305617" y="530059"/>
                  <a:pt x="319820" y="515856"/>
                  <a:pt x="337341" y="515856"/>
                </a:cubicBezTo>
                <a:cubicBezTo>
                  <a:pt x="354862" y="515856"/>
                  <a:pt x="369065" y="530059"/>
                  <a:pt x="369065" y="547580"/>
                </a:cubicBezTo>
                <a:close/>
                <a:moveTo>
                  <a:pt x="369065" y="375628"/>
                </a:moveTo>
                <a:cubicBezTo>
                  <a:pt x="369065" y="393149"/>
                  <a:pt x="354862" y="407352"/>
                  <a:pt x="337341" y="407352"/>
                </a:cubicBezTo>
                <a:cubicBezTo>
                  <a:pt x="319820" y="407352"/>
                  <a:pt x="305617" y="393149"/>
                  <a:pt x="305617" y="375628"/>
                </a:cubicBezTo>
                <a:cubicBezTo>
                  <a:pt x="305617" y="358107"/>
                  <a:pt x="319820" y="343904"/>
                  <a:pt x="337341" y="343904"/>
                </a:cubicBezTo>
                <a:cubicBezTo>
                  <a:pt x="354862" y="343904"/>
                  <a:pt x="369065" y="358107"/>
                  <a:pt x="369065" y="375628"/>
                </a:cubicBezTo>
                <a:close/>
                <a:moveTo>
                  <a:pt x="369065" y="203676"/>
                </a:moveTo>
                <a:cubicBezTo>
                  <a:pt x="369065" y="221197"/>
                  <a:pt x="354862" y="235400"/>
                  <a:pt x="337341" y="235400"/>
                </a:cubicBezTo>
                <a:cubicBezTo>
                  <a:pt x="319820" y="235400"/>
                  <a:pt x="305617" y="221197"/>
                  <a:pt x="305617" y="203676"/>
                </a:cubicBezTo>
                <a:cubicBezTo>
                  <a:pt x="305617" y="186155"/>
                  <a:pt x="319820" y="171952"/>
                  <a:pt x="337341" y="171952"/>
                </a:cubicBezTo>
                <a:cubicBezTo>
                  <a:pt x="354862" y="171952"/>
                  <a:pt x="369065" y="186155"/>
                  <a:pt x="369065" y="203676"/>
                </a:cubicBezTo>
                <a:close/>
                <a:moveTo>
                  <a:pt x="369065" y="31724"/>
                </a:moveTo>
                <a:cubicBezTo>
                  <a:pt x="369065" y="49245"/>
                  <a:pt x="354862" y="63448"/>
                  <a:pt x="337341" y="63448"/>
                </a:cubicBezTo>
                <a:cubicBezTo>
                  <a:pt x="319820" y="63448"/>
                  <a:pt x="305617" y="49245"/>
                  <a:pt x="305617" y="31724"/>
                </a:cubicBezTo>
                <a:cubicBezTo>
                  <a:pt x="305617" y="14203"/>
                  <a:pt x="319820" y="0"/>
                  <a:pt x="337341" y="0"/>
                </a:cubicBezTo>
                <a:cubicBezTo>
                  <a:pt x="354862" y="0"/>
                  <a:pt x="369065" y="14203"/>
                  <a:pt x="369065" y="31724"/>
                </a:cubicBez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5" name="图片 24"/>
          <p:cNvPicPr>
            <a:picLocks noChangeAspect="1"/>
          </p:cNvPicPr>
          <p:nvPr userDrawn="1">
            <p:custDataLst>
              <p:tags r:id="rId15"/>
            </p:custDataLst>
          </p:nvPr>
        </p:nvPicPr>
        <p:blipFill rotWithShape="1">
          <a:blip r:embed="rId16">
            <a:extLst>
              <a:ext uri="{BEBA8EAE-BF5A-486C-A8C5-ECC9F3942E4B}">
                <a14:imgProps xmlns:a14="http://schemas.microsoft.com/office/drawing/2010/main">
                  <a14:imgLayer r:embed="rId17">
                    <a14:imgEffect>
                      <a14:brightnessContrast bright="2000" contrast="5000"/>
                    </a14:imgEffect>
                  </a14:imgLayer>
                </a14:imgProps>
              </a:ext>
              <a:ext uri="{28A0092B-C50C-407E-A947-70E740481C1C}">
                <a14:useLocalDpi xmlns:a14="http://schemas.microsoft.com/office/drawing/2010/main" val="0"/>
              </a:ext>
            </a:extLst>
          </a:blip>
          <a:srcRect l="37778" t="15030" r="18161" b="20643"/>
          <a:stretch>
            <a:fillRect/>
          </a:stretch>
        </p:blipFill>
        <p:spPr>
          <a:xfrm flipH="1">
            <a:off x="6904524" y="2238942"/>
            <a:ext cx="4262337" cy="3733749"/>
          </a:xfrm>
          <a:custGeom>
            <a:avLst/>
            <a:gdLst>
              <a:gd name="connsiteX0" fmla="*/ 4128480 w 4128480"/>
              <a:gd name="connsiteY0" fmla="*/ 0 h 3616492"/>
              <a:gd name="connsiteX1" fmla="*/ 3382381 w 4128480"/>
              <a:gd name="connsiteY1" fmla="*/ 0 h 3616492"/>
              <a:gd name="connsiteX2" fmla="*/ 3382379 w 4128480"/>
              <a:gd name="connsiteY2" fmla="*/ 0 h 3616492"/>
              <a:gd name="connsiteX3" fmla="*/ 0 w 4128480"/>
              <a:gd name="connsiteY3" fmla="*/ 0 h 3616492"/>
              <a:gd name="connsiteX4" fmla="*/ 0 w 4128480"/>
              <a:gd name="connsiteY4" fmla="*/ 2499158 h 3616492"/>
              <a:gd name="connsiteX5" fmla="*/ 1166013 w 4128480"/>
              <a:gd name="connsiteY5" fmla="*/ 3616492 h 3616492"/>
              <a:gd name="connsiteX6" fmla="*/ 3473687 w 4128480"/>
              <a:gd name="connsiteY6" fmla="*/ 3616492 h 3616492"/>
              <a:gd name="connsiteX7" fmla="*/ 3473689 w 4128480"/>
              <a:gd name="connsiteY7" fmla="*/ 3616492 h 3616492"/>
              <a:gd name="connsiteX8" fmla="*/ 4128480 w 4128480"/>
              <a:gd name="connsiteY8" fmla="*/ 3616492 h 361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8480" h="3616492">
                <a:moveTo>
                  <a:pt x="4128480" y="0"/>
                </a:moveTo>
                <a:lnTo>
                  <a:pt x="3382381" y="0"/>
                </a:lnTo>
                <a:lnTo>
                  <a:pt x="3382379" y="0"/>
                </a:lnTo>
                <a:lnTo>
                  <a:pt x="0" y="0"/>
                </a:lnTo>
                <a:lnTo>
                  <a:pt x="0" y="2499158"/>
                </a:lnTo>
                <a:cubicBezTo>
                  <a:pt x="0" y="3116244"/>
                  <a:pt x="522042" y="3616492"/>
                  <a:pt x="1166013" y="3616492"/>
                </a:cubicBezTo>
                <a:lnTo>
                  <a:pt x="3473687" y="3616492"/>
                </a:lnTo>
                <a:lnTo>
                  <a:pt x="3473689" y="3616492"/>
                </a:lnTo>
                <a:lnTo>
                  <a:pt x="4128480" y="3616492"/>
                </a:lnTo>
                <a:close/>
              </a:path>
            </a:pathLst>
          </a:custGeom>
        </p:spPr>
      </p:pic>
      <p:sp>
        <p:nvSpPr>
          <p:cNvPr id="26" name="椭圆 25"/>
          <p:cNvSpPr/>
          <p:nvPr userDrawn="1">
            <p:custDataLst>
              <p:tags r:id="rId18"/>
            </p:custDataLst>
          </p:nvPr>
        </p:nvSpPr>
        <p:spPr>
          <a:xfrm>
            <a:off x="10874453" y="3378470"/>
            <a:ext cx="889932" cy="889930"/>
          </a:xfrm>
          <a:prstGeom prst="ellipse">
            <a:avLst/>
          </a:prstGeom>
          <a:gradFill flip="none" rotWithShape="1">
            <a:gsLst>
              <a:gs pos="95000">
                <a:schemeClr val="accent2">
                  <a:lumMod val="75000"/>
                </a:schemeClr>
              </a:gs>
              <a:gs pos="63000">
                <a:schemeClr val="accent2"/>
              </a:gs>
              <a:gs pos="17000">
                <a:schemeClr val="accent2">
                  <a:lumMod val="20000"/>
                  <a:lumOff val="80000"/>
                </a:schemeClr>
              </a:gs>
              <a:gs pos="41000">
                <a:schemeClr val="accent2">
                  <a:lumMod val="60000"/>
                  <a:lumOff val="40000"/>
                </a:schemeClr>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userDrawn="1">
            <p:custDataLst>
              <p:tags r:id="rId19"/>
            </p:custDataLst>
          </p:nvPr>
        </p:nvSpPr>
        <p:spPr>
          <a:xfrm rot="5400000">
            <a:off x="11372579" y="6325664"/>
            <a:ext cx="152400" cy="85086"/>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userDrawn="1">
            <p:custDataLst>
              <p:tags r:id="rId20"/>
            </p:custDataLst>
          </p:nvPr>
        </p:nvSpPr>
        <p:spPr>
          <a:xfrm rot="5400000" flipV="1">
            <a:off x="11207635" y="6325664"/>
            <a:ext cx="152400" cy="85086"/>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custDataLst>
              <p:tags r:id="rId21"/>
            </p:custDataLst>
          </p:nvPr>
        </p:nvSpPr>
        <p:spPr>
          <a:xfrm>
            <a:off x="809172" y="1678687"/>
            <a:ext cx="5661369" cy="2455176"/>
          </a:xfrm>
        </p:spPr>
        <p:txBody>
          <a:bodyPr wrap="square" anchor="b">
            <a:normAutofit/>
          </a:bodyPr>
          <a:lstStyle>
            <a:lvl1pPr algn="l">
              <a:lnSpc>
                <a:spcPct val="100000"/>
              </a:lnSpc>
              <a:defRPr sz="6000">
                <a:solidFill>
                  <a:schemeClr val="tx2"/>
                </a:solidFill>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22"/>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23"/>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24"/>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0" name="公司名占位符 6"/>
          <p:cNvSpPr>
            <a:spLocks noGrp="1"/>
          </p:cNvSpPr>
          <p:nvPr>
            <p:ph type="body" sz="quarter" idx="13" hasCustomPrompt="1"/>
            <p:custDataLst>
              <p:tags r:id="rId25"/>
            </p:custDataLst>
          </p:nvPr>
        </p:nvSpPr>
        <p:spPr>
          <a:xfrm>
            <a:off x="1307100" y="567247"/>
            <a:ext cx="2880000" cy="504000"/>
          </a:xfrm>
        </p:spPr>
        <p:txBody>
          <a:bodyPr wrap="square" anchor="ctr">
            <a:normAutofit/>
          </a:bodyPr>
          <a:lstStyle>
            <a:lvl1pPr marL="0" indent="0">
              <a:lnSpc>
                <a:spcPct val="100000"/>
              </a:lnSpc>
              <a:buNone/>
              <a:defRPr sz="1800">
                <a:solidFill>
                  <a:schemeClr val="tx1"/>
                </a:solidFill>
              </a:defRPr>
            </a:lvl1pPr>
          </a:lstStyle>
          <a:p>
            <a:pPr lvl="0"/>
            <a:r>
              <a:rPr lang="zh-CN" altLang="en-US" dirty="0"/>
              <a:t>公司名</a:t>
            </a:r>
            <a:endParaRPr lang="zh-CN" altLang="en-US" dirty="0"/>
          </a:p>
        </p:txBody>
      </p:sp>
      <p:sp>
        <p:nvSpPr>
          <p:cNvPr id="18" name="年号占位符 8"/>
          <p:cNvSpPr>
            <a:spLocks noGrp="1"/>
          </p:cNvSpPr>
          <p:nvPr>
            <p:ph type="body" sz="quarter" idx="15" hasCustomPrompt="1"/>
            <p:custDataLst>
              <p:tags r:id="rId26"/>
            </p:custDataLst>
          </p:nvPr>
        </p:nvSpPr>
        <p:spPr>
          <a:xfrm>
            <a:off x="8473800" y="567247"/>
            <a:ext cx="2880000" cy="504000"/>
          </a:xfrm>
        </p:spPr>
        <p:txBody>
          <a:bodyPr wrap="square" anchor="ctr">
            <a:normAutofit/>
          </a:bodyPr>
          <a:lstStyle>
            <a:lvl1pPr marL="0" indent="0" algn="r">
              <a:lnSpc>
                <a:spcPct val="100000"/>
              </a:lnSpc>
              <a:buNone/>
              <a:defRPr sz="1800">
                <a:solidFill>
                  <a:schemeClr val="tx1"/>
                </a:solidFill>
              </a:defRPr>
            </a:lvl1pPr>
          </a:lstStyle>
          <a:p>
            <a:pPr lvl="0"/>
            <a:r>
              <a:rPr lang="zh-CN" altLang="en-US" dirty="0"/>
              <a:t>年号</a:t>
            </a:r>
            <a:endParaRPr lang="zh-CN" altLang="en-US" dirty="0"/>
          </a:p>
        </p:txBody>
      </p:sp>
      <p:sp>
        <p:nvSpPr>
          <p:cNvPr id="24" name="署名占位符 10"/>
          <p:cNvSpPr>
            <a:spLocks noGrp="1"/>
          </p:cNvSpPr>
          <p:nvPr>
            <p:ph type="body" sz="quarter" idx="17" hasCustomPrompt="1"/>
            <p:custDataLst>
              <p:tags r:id="rId27"/>
            </p:custDataLst>
          </p:nvPr>
        </p:nvSpPr>
        <p:spPr>
          <a:xfrm>
            <a:off x="809172" y="5349944"/>
            <a:ext cx="2880000" cy="504000"/>
          </a:xfrm>
          <a:prstGeom prst="roundRect">
            <a:avLst>
              <a:gd name="adj" fmla="val 50000"/>
            </a:avLst>
          </a:prstGeom>
          <a:gradFill flip="none" rotWithShape="1">
            <a:gsLst>
              <a:gs pos="3000">
                <a:schemeClr val="accent2"/>
              </a:gs>
              <a:gs pos="90000">
                <a:schemeClr val="accent1"/>
              </a:gs>
            </a:gsLst>
            <a:lin ang="2700000" scaled="1"/>
            <a:tileRect/>
          </a:gradFill>
          <a:ln>
            <a:noFill/>
          </a:ln>
          <a:effectLst>
            <a:outerShdw blurRad="190500" dist="127000" dir="5400000" algn="t"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lnSpc>
                <a:spcPct val="100000"/>
              </a:lnSpc>
              <a:spcBef>
                <a:spcPts val="0"/>
              </a:spcBef>
              <a:buNone/>
              <a:defRPr lang="zh-CN" altLang="en-US" sz="1800" b="1" dirty="0">
                <a:solidFill>
                  <a:srgbClr val="FFFFFF"/>
                </a:solidFill>
              </a:defRPr>
            </a:lvl1pPr>
          </a:lstStyle>
          <a:p>
            <a:pPr marL="0" lvl="0" algn="ctr"/>
            <a:r>
              <a:rPr lang="zh-CN" altLang="en-US" dirty="0"/>
              <a:t>署名</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userDrawn="1">
            <p:custDataLst>
              <p:tags r:id="rId2"/>
            </p:custDataLst>
          </p:nvPr>
        </p:nvSpPr>
        <p:spPr>
          <a:xfrm flipH="1" flipV="1">
            <a:off x="0" y="0"/>
            <a:ext cx="12194540" cy="6858000"/>
          </a:xfrm>
          <a:prstGeom prst="rect">
            <a:avLst/>
          </a:prstGeom>
          <a:gradFill flip="none" rotWithShape="1">
            <a:gsLst>
              <a:gs pos="0">
                <a:schemeClr val="bg1">
                  <a:alpha val="0"/>
                </a:schemeClr>
              </a:gs>
              <a:gs pos="100000">
                <a:schemeClr val="bg2">
                  <a:lumMod val="90000"/>
                </a:schemeClr>
              </a:gs>
              <a:gs pos="32000">
                <a:schemeClr val="bg2"/>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单圆角 4"/>
          <p:cNvSpPr/>
          <p:nvPr userDrawn="1">
            <p:custDataLst>
              <p:tags r:id="rId3"/>
            </p:custDataLst>
          </p:nvPr>
        </p:nvSpPr>
        <p:spPr>
          <a:xfrm flipH="1">
            <a:off x="0" y="5740401"/>
            <a:ext cx="12192000" cy="1117599"/>
          </a:xfrm>
          <a:prstGeom prst="round1Rect">
            <a:avLst>
              <a:gd name="adj" fmla="val 50000"/>
            </a:avLst>
          </a:prstGeom>
          <a:gradFill flip="none" rotWithShape="1">
            <a:gsLst>
              <a:gs pos="18000">
                <a:schemeClr val="accent2"/>
              </a:gs>
              <a:gs pos="100000">
                <a:schemeClr val="accent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custDataLst>
              <p:tags r:id="rId4"/>
            </p:custDataLst>
          </p:nvPr>
        </p:nvSpPr>
        <p:spPr>
          <a:xfrm flipH="1">
            <a:off x="9982199" y="2"/>
            <a:ext cx="2209799" cy="1784999"/>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bg2">
              <a:lumMod val="9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2">
                  <a:lumMod val="90000"/>
                </a:schemeClr>
              </a:solidFill>
            </a:endParaRPr>
          </a:p>
        </p:txBody>
      </p:sp>
      <p:pic>
        <p:nvPicPr>
          <p:cNvPr id="10" name="图片 9"/>
          <p:cNvPicPr>
            <a:picLocks noChangeAspect="1"/>
          </p:cNvPicPr>
          <p:nvPr userDrawn="1">
            <p:custDataLst>
              <p:tags r:id="rId5"/>
            </p:custDataLst>
          </p:nvPr>
        </p:nvPicPr>
        <p:blipFill rotWithShape="1">
          <a:blip r:embed="rId6"/>
          <a:srcRect/>
          <a:stretch>
            <a:fillRect/>
          </a:stretch>
        </p:blipFill>
        <p:spPr>
          <a:xfrm flipH="1">
            <a:off x="8932952" y="619423"/>
            <a:ext cx="3259046" cy="1678430"/>
          </a:xfrm>
          <a:prstGeom prst="rect">
            <a:avLst/>
          </a:prstGeom>
        </p:spPr>
      </p:pic>
      <p:sp>
        <p:nvSpPr>
          <p:cNvPr id="11" name="任意多边形: 形状 10"/>
          <p:cNvSpPr/>
          <p:nvPr userDrawn="1">
            <p:custDataLst>
              <p:tags r:id="rId7"/>
            </p:custDataLst>
          </p:nvPr>
        </p:nvSpPr>
        <p:spPr>
          <a:xfrm>
            <a:off x="798287" y="2279806"/>
            <a:ext cx="11393714" cy="3892393"/>
          </a:xfrm>
          <a:custGeom>
            <a:avLst/>
            <a:gdLst>
              <a:gd name="connsiteX0" fmla="*/ 254295 w 11280775"/>
              <a:gd name="connsiteY0" fmla="*/ 0 h 4127500"/>
              <a:gd name="connsiteX1" fmla="*/ 3938489 w 11280775"/>
              <a:gd name="connsiteY1" fmla="*/ 0 h 4127500"/>
              <a:gd name="connsiteX2" fmla="*/ 11026480 w 11280775"/>
              <a:gd name="connsiteY2" fmla="*/ 0 h 4127500"/>
              <a:gd name="connsiteX3" fmla="*/ 11280775 w 11280775"/>
              <a:gd name="connsiteY3" fmla="*/ 0 h 4127500"/>
              <a:gd name="connsiteX4" fmla="*/ 11280775 w 11280775"/>
              <a:gd name="connsiteY4" fmla="*/ 254295 h 4127500"/>
              <a:gd name="connsiteX5" fmla="*/ 11280775 w 11280775"/>
              <a:gd name="connsiteY5" fmla="*/ 3873205 h 4127500"/>
              <a:gd name="connsiteX6" fmla="*/ 11280775 w 11280775"/>
              <a:gd name="connsiteY6" fmla="*/ 4127500 h 4127500"/>
              <a:gd name="connsiteX7" fmla="*/ 11026480 w 11280775"/>
              <a:gd name="connsiteY7" fmla="*/ 4127500 h 4127500"/>
              <a:gd name="connsiteX8" fmla="*/ 3938489 w 11280775"/>
              <a:gd name="connsiteY8" fmla="*/ 4127500 h 4127500"/>
              <a:gd name="connsiteX9" fmla="*/ 254295 w 11280775"/>
              <a:gd name="connsiteY9" fmla="*/ 4127500 h 4127500"/>
              <a:gd name="connsiteX10" fmla="*/ 0 w 11280775"/>
              <a:gd name="connsiteY10" fmla="*/ 3873205 h 4127500"/>
              <a:gd name="connsiteX11" fmla="*/ 0 w 11280775"/>
              <a:gd name="connsiteY11" fmla="*/ 254295 h 4127500"/>
              <a:gd name="connsiteX12" fmla="*/ 254295 w 11280775"/>
              <a:gd name="connsiteY12" fmla="*/ 0 h 412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80775" h="4127500">
                <a:moveTo>
                  <a:pt x="254295" y="0"/>
                </a:moveTo>
                <a:lnTo>
                  <a:pt x="3938489" y="0"/>
                </a:lnTo>
                <a:lnTo>
                  <a:pt x="11026480" y="0"/>
                </a:lnTo>
                <a:lnTo>
                  <a:pt x="11280775" y="0"/>
                </a:lnTo>
                <a:lnTo>
                  <a:pt x="11280775" y="254295"/>
                </a:lnTo>
                <a:lnTo>
                  <a:pt x="11280775" y="3873205"/>
                </a:lnTo>
                <a:lnTo>
                  <a:pt x="11280775" y="4127500"/>
                </a:lnTo>
                <a:lnTo>
                  <a:pt x="11026480" y="4127500"/>
                </a:lnTo>
                <a:lnTo>
                  <a:pt x="3938489" y="4127500"/>
                </a:lnTo>
                <a:lnTo>
                  <a:pt x="254295" y="4127500"/>
                </a:lnTo>
                <a:cubicBezTo>
                  <a:pt x="113852" y="4127500"/>
                  <a:pt x="0" y="4013648"/>
                  <a:pt x="0" y="3873205"/>
                </a:cubicBezTo>
                <a:lnTo>
                  <a:pt x="0" y="254295"/>
                </a:lnTo>
                <a:cubicBezTo>
                  <a:pt x="0" y="113852"/>
                  <a:pt x="113852" y="0"/>
                  <a:pt x="254295" y="0"/>
                </a:cubicBezTo>
                <a:close/>
              </a:path>
            </a:pathLst>
          </a:custGeom>
          <a:gradFill>
            <a:gsLst>
              <a:gs pos="16000">
                <a:schemeClr val="bg2">
                  <a:lumMod val="10000"/>
                  <a:lumOff val="90000"/>
                </a:schemeClr>
              </a:gs>
              <a:gs pos="30000">
                <a:schemeClr val="bg2">
                  <a:lumMod val="10000"/>
                  <a:lumOff val="90000"/>
                </a:schemeClr>
              </a:gs>
            </a:gsLst>
            <a:lin ang="0" scaled="0"/>
          </a:gradFill>
          <a:ln w="19050">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bg1"/>
              </a:solidFill>
              <a:sym typeface="+mn-ea"/>
            </a:endParaRPr>
          </a:p>
        </p:txBody>
      </p:sp>
      <p:sp>
        <p:nvSpPr>
          <p:cNvPr id="13" name="等腰三角形 12"/>
          <p:cNvSpPr/>
          <p:nvPr userDrawn="1">
            <p:custDataLst>
              <p:tags r:id="rId8"/>
            </p:custDataLst>
          </p:nvPr>
        </p:nvSpPr>
        <p:spPr>
          <a:xfrm rot="5400000">
            <a:off x="11619155" y="6452664"/>
            <a:ext cx="152400" cy="85086"/>
          </a:xfrm>
          <a:prstGeom prst="triangl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custDataLst>
              <p:tags r:id="rId9"/>
            </p:custDataLst>
          </p:nvPr>
        </p:nvSpPr>
        <p:spPr>
          <a:xfrm rot="5400000" flipV="1">
            <a:off x="11454211" y="6452664"/>
            <a:ext cx="152400" cy="85086"/>
          </a:xfrm>
          <a:prstGeom prst="triangl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userDrawn="1">
            <p:custDataLst>
              <p:tags r:id="rId10"/>
            </p:custDataLst>
          </p:nvPr>
        </p:nvSpPr>
        <p:spPr>
          <a:xfrm rot="16200000">
            <a:off x="9994643" y="220084"/>
            <a:ext cx="288434" cy="510243"/>
          </a:xfrm>
          <a:custGeom>
            <a:avLst/>
            <a:gdLst>
              <a:gd name="connsiteX0" fmla="*/ 365015 w 388639"/>
              <a:gd name="connsiteY0" fmla="*/ 640259 h 687508"/>
              <a:gd name="connsiteX1" fmla="*/ 388639 w 388639"/>
              <a:gd name="connsiteY1" fmla="*/ 663884 h 687508"/>
              <a:gd name="connsiteX2" fmla="*/ 365015 w 388639"/>
              <a:gd name="connsiteY2" fmla="*/ 687508 h 687508"/>
              <a:gd name="connsiteX3" fmla="*/ 341390 w 388639"/>
              <a:gd name="connsiteY3" fmla="*/ 663884 h 687508"/>
              <a:gd name="connsiteX4" fmla="*/ 365015 w 388639"/>
              <a:gd name="connsiteY4" fmla="*/ 640259 h 687508"/>
              <a:gd name="connsiteX5" fmla="*/ 251218 w 388639"/>
              <a:gd name="connsiteY5" fmla="*/ 640259 h 687508"/>
              <a:gd name="connsiteX6" fmla="*/ 274842 w 388639"/>
              <a:gd name="connsiteY6" fmla="*/ 663884 h 687508"/>
              <a:gd name="connsiteX7" fmla="*/ 251218 w 388639"/>
              <a:gd name="connsiteY7" fmla="*/ 687508 h 687508"/>
              <a:gd name="connsiteX8" fmla="*/ 227593 w 388639"/>
              <a:gd name="connsiteY8" fmla="*/ 663884 h 687508"/>
              <a:gd name="connsiteX9" fmla="*/ 251218 w 388639"/>
              <a:gd name="connsiteY9" fmla="*/ 640259 h 687508"/>
              <a:gd name="connsiteX10" fmla="*/ 137422 w 388639"/>
              <a:gd name="connsiteY10" fmla="*/ 640259 h 687508"/>
              <a:gd name="connsiteX11" fmla="*/ 161046 w 388639"/>
              <a:gd name="connsiteY11" fmla="*/ 663884 h 687508"/>
              <a:gd name="connsiteX12" fmla="*/ 137422 w 388639"/>
              <a:gd name="connsiteY12" fmla="*/ 687508 h 687508"/>
              <a:gd name="connsiteX13" fmla="*/ 113797 w 388639"/>
              <a:gd name="connsiteY13" fmla="*/ 663884 h 687508"/>
              <a:gd name="connsiteX14" fmla="*/ 137422 w 388639"/>
              <a:gd name="connsiteY14" fmla="*/ 640259 h 687508"/>
              <a:gd name="connsiteX15" fmla="*/ 23625 w 388639"/>
              <a:gd name="connsiteY15" fmla="*/ 640259 h 687508"/>
              <a:gd name="connsiteX16" fmla="*/ 47249 w 388639"/>
              <a:gd name="connsiteY16" fmla="*/ 663884 h 687508"/>
              <a:gd name="connsiteX17" fmla="*/ 23625 w 388639"/>
              <a:gd name="connsiteY17" fmla="*/ 687508 h 687508"/>
              <a:gd name="connsiteX18" fmla="*/ 0 w 388639"/>
              <a:gd name="connsiteY18" fmla="*/ 663884 h 687508"/>
              <a:gd name="connsiteX19" fmla="*/ 23625 w 388639"/>
              <a:gd name="connsiteY19" fmla="*/ 640259 h 687508"/>
              <a:gd name="connsiteX20" fmla="*/ 365015 w 388639"/>
              <a:gd name="connsiteY20" fmla="*/ 512207 h 687508"/>
              <a:gd name="connsiteX21" fmla="*/ 388639 w 388639"/>
              <a:gd name="connsiteY21" fmla="*/ 535832 h 687508"/>
              <a:gd name="connsiteX22" fmla="*/ 365015 w 388639"/>
              <a:gd name="connsiteY22" fmla="*/ 559456 h 687508"/>
              <a:gd name="connsiteX23" fmla="*/ 341390 w 388639"/>
              <a:gd name="connsiteY23" fmla="*/ 535832 h 687508"/>
              <a:gd name="connsiteX24" fmla="*/ 365015 w 388639"/>
              <a:gd name="connsiteY24" fmla="*/ 512207 h 687508"/>
              <a:gd name="connsiteX25" fmla="*/ 251218 w 388639"/>
              <a:gd name="connsiteY25" fmla="*/ 512207 h 687508"/>
              <a:gd name="connsiteX26" fmla="*/ 274842 w 388639"/>
              <a:gd name="connsiteY26" fmla="*/ 535832 h 687508"/>
              <a:gd name="connsiteX27" fmla="*/ 251218 w 388639"/>
              <a:gd name="connsiteY27" fmla="*/ 559456 h 687508"/>
              <a:gd name="connsiteX28" fmla="*/ 227593 w 388639"/>
              <a:gd name="connsiteY28" fmla="*/ 535832 h 687508"/>
              <a:gd name="connsiteX29" fmla="*/ 251218 w 388639"/>
              <a:gd name="connsiteY29" fmla="*/ 512207 h 687508"/>
              <a:gd name="connsiteX30" fmla="*/ 137422 w 388639"/>
              <a:gd name="connsiteY30" fmla="*/ 512207 h 687508"/>
              <a:gd name="connsiteX31" fmla="*/ 161046 w 388639"/>
              <a:gd name="connsiteY31" fmla="*/ 535832 h 687508"/>
              <a:gd name="connsiteX32" fmla="*/ 137422 w 388639"/>
              <a:gd name="connsiteY32" fmla="*/ 559456 h 687508"/>
              <a:gd name="connsiteX33" fmla="*/ 113797 w 388639"/>
              <a:gd name="connsiteY33" fmla="*/ 535832 h 687508"/>
              <a:gd name="connsiteX34" fmla="*/ 137422 w 388639"/>
              <a:gd name="connsiteY34" fmla="*/ 512207 h 687508"/>
              <a:gd name="connsiteX35" fmla="*/ 23625 w 388639"/>
              <a:gd name="connsiteY35" fmla="*/ 512207 h 687508"/>
              <a:gd name="connsiteX36" fmla="*/ 47249 w 388639"/>
              <a:gd name="connsiteY36" fmla="*/ 535832 h 687508"/>
              <a:gd name="connsiteX37" fmla="*/ 23625 w 388639"/>
              <a:gd name="connsiteY37" fmla="*/ 559456 h 687508"/>
              <a:gd name="connsiteX38" fmla="*/ 0 w 388639"/>
              <a:gd name="connsiteY38" fmla="*/ 535832 h 687508"/>
              <a:gd name="connsiteX39" fmla="*/ 23625 w 388639"/>
              <a:gd name="connsiteY39" fmla="*/ 512207 h 687508"/>
              <a:gd name="connsiteX40" fmla="*/ 365015 w 388639"/>
              <a:gd name="connsiteY40" fmla="*/ 384156 h 687508"/>
              <a:gd name="connsiteX41" fmla="*/ 388639 w 388639"/>
              <a:gd name="connsiteY41" fmla="*/ 407780 h 687508"/>
              <a:gd name="connsiteX42" fmla="*/ 365015 w 388639"/>
              <a:gd name="connsiteY42" fmla="*/ 431404 h 687508"/>
              <a:gd name="connsiteX43" fmla="*/ 341390 w 388639"/>
              <a:gd name="connsiteY43" fmla="*/ 407780 h 687508"/>
              <a:gd name="connsiteX44" fmla="*/ 365015 w 388639"/>
              <a:gd name="connsiteY44" fmla="*/ 384156 h 687508"/>
              <a:gd name="connsiteX45" fmla="*/ 251218 w 388639"/>
              <a:gd name="connsiteY45" fmla="*/ 384156 h 687508"/>
              <a:gd name="connsiteX46" fmla="*/ 274842 w 388639"/>
              <a:gd name="connsiteY46" fmla="*/ 407780 h 687508"/>
              <a:gd name="connsiteX47" fmla="*/ 251218 w 388639"/>
              <a:gd name="connsiteY47" fmla="*/ 431404 h 687508"/>
              <a:gd name="connsiteX48" fmla="*/ 227593 w 388639"/>
              <a:gd name="connsiteY48" fmla="*/ 407780 h 687508"/>
              <a:gd name="connsiteX49" fmla="*/ 251218 w 388639"/>
              <a:gd name="connsiteY49" fmla="*/ 384156 h 687508"/>
              <a:gd name="connsiteX50" fmla="*/ 137422 w 388639"/>
              <a:gd name="connsiteY50" fmla="*/ 384156 h 687508"/>
              <a:gd name="connsiteX51" fmla="*/ 161046 w 388639"/>
              <a:gd name="connsiteY51" fmla="*/ 407780 h 687508"/>
              <a:gd name="connsiteX52" fmla="*/ 137422 w 388639"/>
              <a:gd name="connsiteY52" fmla="*/ 431404 h 687508"/>
              <a:gd name="connsiteX53" fmla="*/ 113797 w 388639"/>
              <a:gd name="connsiteY53" fmla="*/ 407780 h 687508"/>
              <a:gd name="connsiteX54" fmla="*/ 137422 w 388639"/>
              <a:gd name="connsiteY54" fmla="*/ 384156 h 687508"/>
              <a:gd name="connsiteX55" fmla="*/ 23625 w 388639"/>
              <a:gd name="connsiteY55" fmla="*/ 384156 h 687508"/>
              <a:gd name="connsiteX56" fmla="*/ 47249 w 388639"/>
              <a:gd name="connsiteY56" fmla="*/ 407780 h 687508"/>
              <a:gd name="connsiteX57" fmla="*/ 23625 w 388639"/>
              <a:gd name="connsiteY57" fmla="*/ 431404 h 687508"/>
              <a:gd name="connsiteX58" fmla="*/ 0 w 388639"/>
              <a:gd name="connsiteY58" fmla="*/ 407780 h 687508"/>
              <a:gd name="connsiteX59" fmla="*/ 23625 w 388639"/>
              <a:gd name="connsiteY59" fmla="*/ 384156 h 687508"/>
              <a:gd name="connsiteX60" fmla="*/ 365015 w 388639"/>
              <a:gd name="connsiteY60" fmla="*/ 256104 h 687508"/>
              <a:gd name="connsiteX61" fmla="*/ 388639 w 388639"/>
              <a:gd name="connsiteY61" fmla="*/ 279728 h 687508"/>
              <a:gd name="connsiteX62" fmla="*/ 365015 w 388639"/>
              <a:gd name="connsiteY62" fmla="*/ 303353 h 687508"/>
              <a:gd name="connsiteX63" fmla="*/ 341390 w 388639"/>
              <a:gd name="connsiteY63" fmla="*/ 279728 h 687508"/>
              <a:gd name="connsiteX64" fmla="*/ 365015 w 388639"/>
              <a:gd name="connsiteY64" fmla="*/ 256104 h 687508"/>
              <a:gd name="connsiteX65" fmla="*/ 251218 w 388639"/>
              <a:gd name="connsiteY65" fmla="*/ 256104 h 687508"/>
              <a:gd name="connsiteX66" fmla="*/ 274842 w 388639"/>
              <a:gd name="connsiteY66" fmla="*/ 279728 h 687508"/>
              <a:gd name="connsiteX67" fmla="*/ 251218 w 388639"/>
              <a:gd name="connsiteY67" fmla="*/ 303353 h 687508"/>
              <a:gd name="connsiteX68" fmla="*/ 227593 w 388639"/>
              <a:gd name="connsiteY68" fmla="*/ 279728 h 687508"/>
              <a:gd name="connsiteX69" fmla="*/ 251218 w 388639"/>
              <a:gd name="connsiteY69" fmla="*/ 256104 h 687508"/>
              <a:gd name="connsiteX70" fmla="*/ 137422 w 388639"/>
              <a:gd name="connsiteY70" fmla="*/ 256104 h 687508"/>
              <a:gd name="connsiteX71" fmla="*/ 161046 w 388639"/>
              <a:gd name="connsiteY71" fmla="*/ 279728 h 687508"/>
              <a:gd name="connsiteX72" fmla="*/ 137422 w 388639"/>
              <a:gd name="connsiteY72" fmla="*/ 303353 h 687508"/>
              <a:gd name="connsiteX73" fmla="*/ 113797 w 388639"/>
              <a:gd name="connsiteY73" fmla="*/ 279728 h 687508"/>
              <a:gd name="connsiteX74" fmla="*/ 137422 w 388639"/>
              <a:gd name="connsiteY74" fmla="*/ 256104 h 687508"/>
              <a:gd name="connsiteX75" fmla="*/ 23625 w 388639"/>
              <a:gd name="connsiteY75" fmla="*/ 256104 h 687508"/>
              <a:gd name="connsiteX76" fmla="*/ 47249 w 388639"/>
              <a:gd name="connsiteY76" fmla="*/ 279728 h 687508"/>
              <a:gd name="connsiteX77" fmla="*/ 23625 w 388639"/>
              <a:gd name="connsiteY77" fmla="*/ 303353 h 687508"/>
              <a:gd name="connsiteX78" fmla="*/ 0 w 388639"/>
              <a:gd name="connsiteY78" fmla="*/ 279728 h 687508"/>
              <a:gd name="connsiteX79" fmla="*/ 23625 w 388639"/>
              <a:gd name="connsiteY79" fmla="*/ 256104 h 687508"/>
              <a:gd name="connsiteX80" fmla="*/ 365015 w 388639"/>
              <a:gd name="connsiteY80" fmla="*/ 128052 h 687508"/>
              <a:gd name="connsiteX81" fmla="*/ 388639 w 388639"/>
              <a:gd name="connsiteY81" fmla="*/ 151676 h 687508"/>
              <a:gd name="connsiteX82" fmla="*/ 365015 w 388639"/>
              <a:gd name="connsiteY82" fmla="*/ 175301 h 687508"/>
              <a:gd name="connsiteX83" fmla="*/ 341390 w 388639"/>
              <a:gd name="connsiteY83" fmla="*/ 151676 h 687508"/>
              <a:gd name="connsiteX84" fmla="*/ 365015 w 388639"/>
              <a:gd name="connsiteY84" fmla="*/ 128052 h 687508"/>
              <a:gd name="connsiteX85" fmla="*/ 251218 w 388639"/>
              <a:gd name="connsiteY85" fmla="*/ 128052 h 687508"/>
              <a:gd name="connsiteX86" fmla="*/ 274842 w 388639"/>
              <a:gd name="connsiteY86" fmla="*/ 151676 h 687508"/>
              <a:gd name="connsiteX87" fmla="*/ 251218 w 388639"/>
              <a:gd name="connsiteY87" fmla="*/ 175301 h 687508"/>
              <a:gd name="connsiteX88" fmla="*/ 227593 w 388639"/>
              <a:gd name="connsiteY88" fmla="*/ 151676 h 687508"/>
              <a:gd name="connsiteX89" fmla="*/ 251218 w 388639"/>
              <a:gd name="connsiteY89" fmla="*/ 128052 h 687508"/>
              <a:gd name="connsiteX90" fmla="*/ 137422 w 388639"/>
              <a:gd name="connsiteY90" fmla="*/ 128052 h 687508"/>
              <a:gd name="connsiteX91" fmla="*/ 161046 w 388639"/>
              <a:gd name="connsiteY91" fmla="*/ 151676 h 687508"/>
              <a:gd name="connsiteX92" fmla="*/ 137422 w 388639"/>
              <a:gd name="connsiteY92" fmla="*/ 175301 h 687508"/>
              <a:gd name="connsiteX93" fmla="*/ 113797 w 388639"/>
              <a:gd name="connsiteY93" fmla="*/ 151676 h 687508"/>
              <a:gd name="connsiteX94" fmla="*/ 137422 w 388639"/>
              <a:gd name="connsiteY94" fmla="*/ 128052 h 687508"/>
              <a:gd name="connsiteX95" fmla="*/ 23625 w 388639"/>
              <a:gd name="connsiteY95" fmla="*/ 128052 h 687508"/>
              <a:gd name="connsiteX96" fmla="*/ 47249 w 388639"/>
              <a:gd name="connsiteY96" fmla="*/ 151676 h 687508"/>
              <a:gd name="connsiteX97" fmla="*/ 23625 w 388639"/>
              <a:gd name="connsiteY97" fmla="*/ 175301 h 687508"/>
              <a:gd name="connsiteX98" fmla="*/ 0 w 388639"/>
              <a:gd name="connsiteY98" fmla="*/ 151676 h 687508"/>
              <a:gd name="connsiteX99" fmla="*/ 23625 w 388639"/>
              <a:gd name="connsiteY99" fmla="*/ 128052 h 687508"/>
              <a:gd name="connsiteX100" fmla="*/ 365015 w 388639"/>
              <a:gd name="connsiteY100" fmla="*/ 0 h 687508"/>
              <a:gd name="connsiteX101" fmla="*/ 388639 w 388639"/>
              <a:gd name="connsiteY101" fmla="*/ 23625 h 687508"/>
              <a:gd name="connsiteX102" fmla="*/ 365015 w 388639"/>
              <a:gd name="connsiteY102" fmla="*/ 47249 h 687508"/>
              <a:gd name="connsiteX103" fmla="*/ 341390 w 388639"/>
              <a:gd name="connsiteY103" fmla="*/ 23625 h 687508"/>
              <a:gd name="connsiteX104" fmla="*/ 365015 w 388639"/>
              <a:gd name="connsiteY104" fmla="*/ 0 h 687508"/>
              <a:gd name="connsiteX105" fmla="*/ 251218 w 388639"/>
              <a:gd name="connsiteY105" fmla="*/ 0 h 687508"/>
              <a:gd name="connsiteX106" fmla="*/ 274842 w 388639"/>
              <a:gd name="connsiteY106" fmla="*/ 23625 h 687508"/>
              <a:gd name="connsiteX107" fmla="*/ 251218 w 388639"/>
              <a:gd name="connsiteY107" fmla="*/ 47249 h 687508"/>
              <a:gd name="connsiteX108" fmla="*/ 227593 w 388639"/>
              <a:gd name="connsiteY108" fmla="*/ 23625 h 687508"/>
              <a:gd name="connsiteX109" fmla="*/ 251218 w 388639"/>
              <a:gd name="connsiteY109" fmla="*/ 0 h 687508"/>
              <a:gd name="connsiteX110" fmla="*/ 137422 w 388639"/>
              <a:gd name="connsiteY110" fmla="*/ 0 h 687508"/>
              <a:gd name="connsiteX111" fmla="*/ 161046 w 388639"/>
              <a:gd name="connsiteY111" fmla="*/ 23625 h 687508"/>
              <a:gd name="connsiteX112" fmla="*/ 137422 w 388639"/>
              <a:gd name="connsiteY112" fmla="*/ 47249 h 687508"/>
              <a:gd name="connsiteX113" fmla="*/ 113797 w 388639"/>
              <a:gd name="connsiteY113" fmla="*/ 23625 h 687508"/>
              <a:gd name="connsiteX114" fmla="*/ 137422 w 388639"/>
              <a:gd name="connsiteY114" fmla="*/ 0 h 687508"/>
              <a:gd name="connsiteX115" fmla="*/ 23625 w 388639"/>
              <a:gd name="connsiteY115" fmla="*/ 0 h 687508"/>
              <a:gd name="connsiteX116" fmla="*/ 47249 w 388639"/>
              <a:gd name="connsiteY116" fmla="*/ 23625 h 687508"/>
              <a:gd name="connsiteX117" fmla="*/ 23625 w 388639"/>
              <a:gd name="connsiteY117" fmla="*/ 47249 h 687508"/>
              <a:gd name="connsiteX118" fmla="*/ 0 w 388639"/>
              <a:gd name="connsiteY118" fmla="*/ 23625 h 687508"/>
              <a:gd name="connsiteX119" fmla="*/ 23625 w 388639"/>
              <a:gd name="connsiteY119" fmla="*/ 0 h 6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88639" h="687508">
                <a:moveTo>
                  <a:pt x="365015" y="640259"/>
                </a:moveTo>
                <a:cubicBezTo>
                  <a:pt x="378062" y="640259"/>
                  <a:pt x="388639" y="650836"/>
                  <a:pt x="388639" y="663884"/>
                </a:cubicBezTo>
                <a:cubicBezTo>
                  <a:pt x="388639" y="676931"/>
                  <a:pt x="378062" y="687508"/>
                  <a:pt x="365015" y="687508"/>
                </a:cubicBezTo>
                <a:cubicBezTo>
                  <a:pt x="351967" y="687508"/>
                  <a:pt x="341390" y="676931"/>
                  <a:pt x="341390" y="663884"/>
                </a:cubicBezTo>
                <a:cubicBezTo>
                  <a:pt x="341390" y="650836"/>
                  <a:pt x="351967" y="640259"/>
                  <a:pt x="365015" y="640259"/>
                </a:cubicBezTo>
                <a:close/>
                <a:moveTo>
                  <a:pt x="251218" y="640259"/>
                </a:moveTo>
                <a:cubicBezTo>
                  <a:pt x="264265" y="640259"/>
                  <a:pt x="274842" y="650836"/>
                  <a:pt x="274842" y="663884"/>
                </a:cubicBezTo>
                <a:cubicBezTo>
                  <a:pt x="274842" y="676931"/>
                  <a:pt x="264265" y="687508"/>
                  <a:pt x="251218" y="687508"/>
                </a:cubicBezTo>
                <a:cubicBezTo>
                  <a:pt x="238170" y="687508"/>
                  <a:pt x="227593" y="676931"/>
                  <a:pt x="227593" y="663884"/>
                </a:cubicBezTo>
                <a:cubicBezTo>
                  <a:pt x="227593" y="650836"/>
                  <a:pt x="238170" y="640259"/>
                  <a:pt x="251218" y="640259"/>
                </a:cubicBezTo>
                <a:close/>
                <a:moveTo>
                  <a:pt x="137422" y="640259"/>
                </a:moveTo>
                <a:cubicBezTo>
                  <a:pt x="150469" y="640259"/>
                  <a:pt x="161046" y="650836"/>
                  <a:pt x="161046" y="663884"/>
                </a:cubicBezTo>
                <a:cubicBezTo>
                  <a:pt x="161046" y="676931"/>
                  <a:pt x="150469" y="687508"/>
                  <a:pt x="137422" y="687508"/>
                </a:cubicBezTo>
                <a:cubicBezTo>
                  <a:pt x="124374" y="687508"/>
                  <a:pt x="113797" y="676931"/>
                  <a:pt x="113797" y="663884"/>
                </a:cubicBezTo>
                <a:cubicBezTo>
                  <a:pt x="113797" y="650836"/>
                  <a:pt x="124374" y="640259"/>
                  <a:pt x="137422" y="640259"/>
                </a:cubicBezTo>
                <a:close/>
                <a:moveTo>
                  <a:pt x="23625" y="640259"/>
                </a:moveTo>
                <a:cubicBezTo>
                  <a:pt x="36672" y="640259"/>
                  <a:pt x="47249" y="650836"/>
                  <a:pt x="47249" y="663884"/>
                </a:cubicBezTo>
                <a:cubicBezTo>
                  <a:pt x="47249" y="676931"/>
                  <a:pt x="36672" y="687508"/>
                  <a:pt x="23625" y="687508"/>
                </a:cubicBezTo>
                <a:cubicBezTo>
                  <a:pt x="10577" y="687508"/>
                  <a:pt x="0" y="676931"/>
                  <a:pt x="0" y="663884"/>
                </a:cubicBezTo>
                <a:cubicBezTo>
                  <a:pt x="0" y="650836"/>
                  <a:pt x="10577" y="640259"/>
                  <a:pt x="23625" y="640259"/>
                </a:cubicBezTo>
                <a:close/>
                <a:moveTo>
                  <a:pt x="365015" y="512207"/>
                </a:moveTo>
                <a:cubicBezTo>
                  <a:pt x="378062" y="512207"/>
                  <a:pt x="388639" y="522784"/>
                  <a:pt x="388639" y="535832"/>
                </a:cubicBezTo>
                <a:cubicBezTo>
                  <a:pt x="388639" y="548879"/>
                  <a:pt x="378062" y="559456"/>
                  <a:pt x="365015" y="559456"/>
                </a:cubicBezTo>
                <a:cubicBezTo>
                  <a:pt x="351967" y="559456"/>
                  <a:pt x="341390" y="548879"/>
                  <a:pt x="341390" y="535832"/>
                </a:cubicBezTo>
                <a:cubicBezTo>
                  <a:pt x="341390" y="522784"/>
                  <a:pt x="351967" y="512207"/>
                  <a:pt x="365015" y="512207"/>
                </a:cubicBezTo>
                <a:close/>
                <a:moveTo>
                  <a:pt x="251218" y="512207"/>
                </a:moveTo>
                <a:cubicBezTo>
                  <a:pt x="264265" y="512207"/>
                  <a:pt x="274842" y="522784"/>
                  <a:pt x="274842" y="535832"/>
                </a:cubicBezTo>
                <a:cubicBezTo>
                  <a:pt x="274842" y="548879"/>
                  <a:pt x="264265" y="559456"/>
                  <a:pt x="251218" y="559456"/>
                </a:cubicBezTo>
                <a:cubicBezTo>
                  <a:pt x="238170" y="559456"/>
                  <a:pt x="227593" y="548879"/>
                  <a:pt x="227593" y="535832"/>
                </a:cubicBezTo>
                <a:cubicBezTo>
                  <a:pt x="227593" y="522784"/>
                  <a:pt x="238170" y="512207"/>
                  <a:pt x="251218" y="512207"/>
                </a:cubicBezTo>
                <a:close/>
                <a:moveTo>
                  <a:pt x="137422" y="512207"/>
                </a:moveTo>
                <a:cubicBezTo>
                  <a:pt x="150469" y="512207"/>
                  <a:pt x="161046" y="522784"/>
                  <a:pt x="161046" y="535832"/>
                </a:cubicBezTo>
                <a:cubicBezTo>
                  <a:pt x="161046" y="548879"/>
                  <a:pt x="150469" y="559456"/>
                  <a:pt x="137422" y="559456"/>
                </a:cubicBezTo>
                <a:cubicBezTo>
                  <a:pt x="124374" y="559456"/>
                  <a:pt x="113797" y="548879"/>
                  <a:pt x="113797" y="535832"/>
                </a:cubicBezTo>
                <a:cubicBezTo>
                  <a:pt x="113797" y="522784"/>
                  <a:pt x="124374" y="512207"/>
                  <a:pt x="137422" y="512207"/>
                </a:cubicBezTo>
                <a:close/>
                <a:moveTo>
                  <a:pt x="23625" y="512207"/>
                </a:moveTo>
                <a:cubicBezTo>
                  <a:pt x="36672" y="512207"/>
                  <a:pt x="47249" y="522784"/>
                  <a:pt x="47249" y="535832"/>
                </a:cubicBezTo>
                <a:cubicBezTo>
                  <a:pt x="47249" y="548879"/>
                  <a:pt x="36672" y="559456"/>
                  <a:pt x="23625" y="559456"/>
                </a:cubicBezTo>
                <a:cubicBezTo>
                  <a:pt x="10577" y="559456"/>
                  <a:pt x="0" y="548879"/>
                  <a:pt x="0" y="535832"/>
                </a:cubicBezTo>
                <a:cubicBezTo>
                  <a:pt x="0" y="522784"/>
                  <a:pt x="10577" y="512207"/>
                  <a:pt x="23625" y="512207"/>
                </a:cubicBezTo>
                <a:close/>
                <a:moveTo>
                  <a:pt x="365015" y="384156"/>
                </a:moveTo>
                <a:cubicBezTo>
                  <a:pt x="378062" y="384156"/>
                  <a:pt x="388639" y="394733"/>
                  <a:pt x="388639" y="407780"/>
                </a:cubicBezTo>
                <a:cubicBezTo>
                  <a:pt x="388639" y="420827"/>
                  <a:pt x="378062" y="431404"/>
                  <a:pt x="365015" y="431404"/>
                </a:cubicBezTo>
                <a:cubicBezTo>
                  <a:pt x="351967" y="431404"/>
                  <a:pt x="341390" y="420827"/>
                  <a:pt x="341390" y="407780"/>
                </a:cubicBezTo>
                <a:cubicBezTo>
                  <a:pt x="341390" y="394733"/>
                  <a:pt x="351967" y="384156"/>
                  <a:pt x="365015" y="384156"/>
                </a:cubicBezTo>
                <a:close/>
                <a:moveTo>
                  <a:pt x="251218" y="384156"/>
                </a:moveTo>
                <a:cubicBezTo>
                  <a:pt x="264265" y="384156"/>
                  <a:pt x="274842" y="394733"/>
                  <a:pt x="274842" y="407780"/>
                </a:cubicBezTo>
                <a:cubicBezTo>
                  <a:pt x="274842" y="420827"/>
                  <a:pt x="264265" y="431404"/>
                  <a:pt x="251218" y="431404"/>
                </a:cubicBezTo>
                <a:cubicBezTo>
                  <a:pt x="238170" y="431404"/>
                  <a:pt x="227593" y="420827"/>
                  <a:pt x="227593" y="407780"/>
                </a:cubicBezTo>
                <a:cubicBezTo>
                  <a:pt x="227593" y="394733"/>
                  <a:pt x="238170" y="384156"/>
                  <a:pt x="251218" y="384156"/>
                </a:cubicBezTo>
                <a:close/>
                <a:moveTo>
                  <a:pt x="137422" y="384156"/>
                </a:moveTo>
                <a:cubicBezTo>
                  <a:pt x="150469" y="384156"/>
                  <a:pt x="161046" y="394733"/>
                  <a:pt x="161046" y="407780"/>
                </a:cubicBezTo>
                <a:cubicBezTo>
                  <a:pt x="161046" y="420827"/>
                  <a:pt x="150469" y="431404"/>
                  <a:pt x="137422" y="431404"/>
                </a:cubicBezTo>
                <a:cubicBezTo>
                  <a:pt x="124374" y="431404"/>
                  <a:pt x="113797" y="420827"/>
                  <a:pt x="113797" y="407780"/>
                </a:cubicBezTo>
                <a:cubicBezTo>
                  <a:pt x="113797" y="394733"/>
                  <a:pt x="124374" y="384156"/>
                  <a:pt x="137422" y="384156"/>
                </a:cubicBezTo>
                <a:close/>
                <a:moveTo>
                  <a:pt x="23625" y="384156"/>
                </a:moveTo>
                <a:cubicBezTo>
                  <a:pt x="36672" y="384156"/>
                  <a:pt x="47249" y="394733"/>
                  <a:pt x="47249" y="407780"/>
                </a:cubicBezTo>
                <a:cubicBezTo>
                  <a:pt x="47249" y="420827"/>
                  <a:pt x="36672" y="431404"/>
                  <a:pt x="23625" y="431404"/>
                </a:cubicBezTo>
                <a:cubicBezTo>
                  <a:pt x="10577" y="431404"/>
                  <a:pt x="0" y="420827"/>
                  <a:pt x="0" y="407780"/>
                </a:cubicBezTo>
                <a:cubicBezTo>
                  <a:pt x="0" y="394733"/>
                  <a:pt x="10577" y="384156"/>
                  <a:pt x="23625" y="384156"/>
                </a:cubicBezTo>
                <a:close/>
                <a:moveTo>
                  <a:pt x="365015" y="256104"/>
                </a:moveTo>
                <a:cubicBezTo>
                  <a:pt x="378062" y="256104"/>
                  <a:pt x="388639" y="266681"/>
                  <a:pt x="388639" y="279728"/>
                </a:cubicBezTo>
                <a:cubicBezTo>
                  <a:pt x="388639" y="292776"/>
                  <a:pt x="378062" y="303353"/>
                  <a:pt x="365015" y="303353"/>
                </a:cubicBezTo>
                <a:cubicBezTo>
                  <a:pt x="351967" y="303353"/>
                  <a:pt x="341390" y="292776"/>
                  <a:pt x="341390" y="279728"/>
                </a:cubicBezTo>
                <a:cubicBezTo>
                  <a:pt x="341390" y="266681"/>
                  <a:pt x="351967" y="256104"/>
                  <a:pt x="365015" y="256104"/>
                </a:cubicBezTo>
                <a:close/>
                <a:moveTo>
                  <a:pt x="251218" y="256104"/>
                </a:moveTo>
                <a:cubicBezTo>
                  <a:pt x="264265" y="256104"/>
                  <a:pt x="274842" y="266681"/>
                  <a:pt x="274842" y="279728"/>
                </a:cubicBezTo>
                <a:cubicBezTo>
                  <a:pt x="274842" y="292776"/>
                  <a:pt x="264265" y="303353"/>
                  <a:pt x="251218" y="303353"/>
                </a:cubicBezTo>
                <a:cubicBezTo>
                  <a:pt x="238170" y="303353"/>
                  <a:pt x="227593" y="292776"/>
                  <a:pt x="227593" y="279728"/>
                </a:cubicBezTo>
                <a:cubicBezTo>
                  <a:pt x="227593" y="266681"/>
                  <a:pt x="238170" y="256104"/>
                  <a:pt x="251218" y="256104"/>
                </a:cubicBezTo>
                <a:close/>
                <a:moveTo>
                  <a:pt x="137422" y="256104"/>
                </a:moveTo>
                <a:cubicBezTo>
                  <a:pt x="150469" y="256104"/>
                  <a:pt x="161046" y="266681"/>
                  <a:pt x="161046" y="279728"/>
                </a:cubicBezTo>
                <a:cubicBezTo>
                  <a:pt x="161046" y="292776"/>
                  <a:pt x="150469" y="303353"/>
                  <a:pt x="137422" y="303353"/>
                </a:cubicBezTo>
                <a:cubicBezTo>
                  <a:pt x="124374" y="303353"/>
                  <a:pt x="113797" y="292776"/>
                  <a:pt x="113797" y="279728"/>
                </a:cubicBezTo>
                <a:cubicBezTo>
                  <a:pt x="113797" y="266681"/>
                  <a:pt x="124374" y="256104"/>
                  <a:pt x="137422" y="256104"/>
                </a:cubicBezTo>
                <a:close/>
                <a:moveTo>
                  <a:pt x="23625" y="256104"/>
                </a:moveTo>
                <a:cubicBezTo>
                  <a:pt x="36672" y="256104"/>
                  <a:pt x="47249" y="266681"/>
                  <a:pt x="47249" y="279728"/>
                </a:cubicBezTo>
                <a:cubicBezTo>
                  <a:pt x="47249" y="292776"/>
                  <a:pt x="36672" y="303353"/>
                  <a:pt x="23625" y="303353"/>
                </a:cubicBezTo>
                <a:cubicBezTo>
                  <a:pt x="10577" y="303353"/>
                  <a:pt x="0" y="292776"/>
                  <a:pt x="0" y="279728"/>
                </a:cubicBezTo>
                <a:cubicBezTo>
                  <a:pt x="0" y="266681"/>
                  <a:pt x="10577" y="256104"/>
                  <a:pt x="23625" y="256104"/>
                </a:cubicBezTo>
                <a:close/>
                <a:moveTo>
                  <a:pt x="365015" y="128052"/>
                </a:moveTo>
                <a:cubicBezTo>
                  <a:pt x="378062" y="128052"/>
                  <a:pt x="388639" y="138629"/>
                  <a:pt x="388639" y="151676"/>
                </a:cubicBezTo>
                <a:cubicBezTo>
                  <a:pt x="388639" y="164724"/>
                  <a:pt x="378062" y="175301"/>
                  <a:pt x="365015" y="175301"/>
                </a:cubicBezTo>
                <a:cubicBezTo>
                  <a:pt x="351967" y="175301"/>
                  <a:pt x="341390" y="164724"/>
                  <a:pt x="341390" y="151676"/>
                </a:cubicBezTo>
                <a:cubicBezTo>
                  <a:pt x="341390" y="138629"/>
                  <a:pt x="351967" y="128052"/>
                  <a:pt x="365015" y="128052"/>
                </a:cubicBezTo>
                <a:close/>
                <a:moveTo>
                  <a:pt x="251218" y="128052"/>
                </a:moveTo>
                <a:cubicBezTo>
                  <a:pt x="264265" y="128052"/>
                  <a:pt x="274842" y="138629"/>
                  <a:pt x="274842" y="151676"/>
                </a:cubicBezTo>
                <a:cubicBezTo>
                  <a:pt x="274842" y="164724"/>
                  <a:pt x="264265" y="175301"/>
                  <a:pt x="251218" y="175301"/>
                </a:cubicBezTo>
                <a:cubicBezTo>
                  <a:pt x="238170" y="175301"/>
                  <a:pt x="227593" y="164724"/>
                  <a:pt x="227593" y="151676"/>
                </a:cubicBezTo>
                <a:cubicBezTo>
                  <a:pt x="227593" y="138629"/>
                  <a:pt x="238170" y="128052"/>
                  <a:pt x="251218" y="128052"/>
                </a:cubicBezTo>
                <a:close/>
                <a:moveTo>
                  <a:pt x="137422" y="128052"/>
                </a:moveTo>
                <a:cubicBezTo>
                  <a:pt x="150469" y="128052"/>
                  <a:pt x="161046" y="138629"/>
                  <a:pt x="161046" y="151676"/>
                </a:cubicBezTo>
                <a:cubicBezTo>
                  <a:pt x="161046" y="164724"/>
                  <a:pt x="150469" y="175301"/>
                  <a:pt x="137422" y="175301"/>
                </a:cubicBezTo>
                <a:cubicBezTo>
                  <a:pt x="124374" y="175301"/>
                  <a:pt x="113797" y="164724"/>
                  <a:pt x="113797" y="151676"/>
                </a:cubicBezTo>
                <a:cubicBezTo>
                  <a:pt x="113797" y="138629"/>
                  <a:pt x="124374" y="128052"/>
                  <a:pt x="137422" y="128052"/>
                </a:cubicBezTo>
                <a:close/>
                <a:moveTo>
                  <a:pt x="23625" y="128052"/>
                </a:moveTo>
                <a:cubicBezTo>
                  <a:pt x="36672" y="128052"/>
                  <a:pt x="47249" y="138629"/>
                  <a:pt x="47249" y="151676"/>
                </a:cubicBezTo>
                <a:cubicBezTo>
                  <a:pt x="47249" y="164724"/>
                  <a:pt x="36672" y="175301"/>
                  <a:pt x="23625" y="175301"/>
                </a:cubicBezTo>
                <a:cubicBezTo>
                  <a:pt x="10577" y="175301"/>
                  <a:pt x="0" y="164724"/>
                  <a:pt x="0" y="151676"/>
                </a:cubicBezTo>
                <a:cubicBezTo>
                  <a:pt x="0" y="138629"/>
                  <a:pt x="10577" y="128052"/>
                  <a:pt x="23625" y="128052"/>
                </a:cubicBezTo>
                <a:close/>
                <a:moveTo>
                  <a:pt x="365015" y="0"/>
                </a:moveTo>
                <a:cubicBezTo>
                  <a:pt x="378062" y="0"/>
                  <a:pt x="388639" y="10577"/>
                  <a:pt x="388639" y="23625"/>
                </a:cubicBezTo>
                <a:cubicBezTo>
                  <a:pt x="388639" y="36672"/>
                  <a:pt x="378062" y="47249"/>
                  <a:pt x="365015" y="47249"/>
                </a:cubicBezTo>
                <a:cubicBezTo>
                  <a:pt x="351967" y="47249"/>
                  <a:pt x="341390" y="36672"/>
                  <a:pt x="341390" y="23625"/>
                </a:cubicBezTo>
                <a:cubicBezTo>
                  <a:pt x="341390" y="10577"/>
                  <a:pt x="351967" y="0"/>
                  <a:pt x="365015" y="0"/>
                </a:cubicBezTo>
                <a:close/>
                <a:moveTo>
                  <a:pt x="251218" y="0"/>
                </a:moveTo>
                <a:cubicBezTo>
                  <a:pt x="264265" y="0"/>
                  <a:pt x="274842" y="10577"/>
                  <a:pt x="274842" y="23625"/>
                </a:cubicBezTo>
                <a:cubicBezTo>
                  <a:pt x="274842" y="36672"/>
                  <a:pt x="264265" y="47249"/>
                  <a:pt x="251218" y="47249"/>
                </a:cubicBezTo>
                <a:cubicBezTo>
                  <a:pt x="238170" y="47249"/>
                  <a:pt x="227593" y="36672"/>
                  <a:pt x="227593" y="23625"/>
                </a:cubicBezTo>
                <a:cubicBezTo>
                  <a:pt x="227593" y="10577"/>
                  <a:pt x="238170" y="0"/>
                  <a:pt x="251218" y="0"/>
                </a:cubicBezTo>
                <a:close/>
                <a:moveTo>
                  <a:pt x="137422" y="0"/>
                </a:moveTo>
                <a:cubicBezTo>
                  <a:pt x="150469" y="0"/>
                  <a:pt x="161046" y="10577"/>
                  <a:pt x="161046" y="23625"/>
                </a:cubicBezTo>
                <a:cubicBezTo>
                  <a:pt x="161046" y="36672"/>
                  <a:pt x="150469" y="47249"/>
                  <a:pt x="137422" y="47249"/>
                </a:cubicBezTo>
                <a:cubicBezTo>
                  <a:pt x="124374" y="47249"/>
                  <a:pt x="113797" y="36672"/>
                  <a:pt x="113797" y="23625"/>
                </a:cubicBezTo>
                <a:cubicBezTo>
                  <a:pt x="113797" y="10577"/>
                  <a:pt x="124374" y="0"/>
                  <a:pt x="137422" y="0"/>
                </a:cubicBezTo>
                <a:close/>
                <a:moveTo>
                  <a:pt x="23625" y="0"/>
                </a:moveTo>
                <a:cubicBezTo>
                  <a:pt x="36672" y="0"/>
                  <a:pt x="47249" y="10577"/>
                  <a:pt x="47249" y="23625"/>
                </a:cubicBezTo>
                <a:cubicBezTo>
                  <a:pt x="47249" y="36672"/>
                  <a:pt x="36672" y="47249"/>
                  <a:pt x="23625" y="47249"/>
                </a:cubicBezTo>
                <a:cubicBezTo>
                  <a:pt x="10577" y="47249"/>
                  <a:pt x="0" y="36672"/>
                  <a:pt x="0" y="23625"/>
                </a:cubicBezTo>
                <a:cubicBezTo>
                  <a:pt x="0" y="10577"/>
                  <a:pt x="10577" y="0"/>
                  <a:pt x="23625" y="0"/>
                </a:cubicBez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p:cNvSpPr/>
          <p:nvPr userDrawn="1">
            <p:custDataLst>
              <p:tags r:id="rId11"/>
            </p:custDataLst>
          </p:nvPr>
        </p:nvSpPr>
        <p:spPr>
          <a:xfrm>
            <a:off x="2790263" y="987525"/>
            <a:ext cx="4924081" cy="697532"/>
          </a:xfrm>
          <a:custGeom>
            <a:avLst/>
            <a:gdLst/>
            <a:ahLst/>
            <a:cxnLst/>
            <a:rect l="l" t="t" r="r" b="b"/>
            <a:pathLst>
              <a:path w="4628517" h="655663">
                <a:moveTo>
                  <a:pt x="865138" y="117054"/>
                </a:moveTo>
                <a:cubicBezTo>
                  <a:pt x="812205" y="117054"/>
                  <a:pt x="770527" y="136699"/>
                  <a:pt x="740104" y="175990"/>
                </a:cubicBezTo>
                <a:cubicBezTo>
                  <a:pt x="709681" y="215280"/>
                  <a:pt x="694469" y="266167"/>
                  <a:pt x="694469" y="328650"/>
                </a:cubicBezTo>
                <a:cubicBezTo>
                  <a:pt x="694469" y="390314"/>
                  <a:pt x="709340" y="440724"/>
                  <a:pt x="739080" y="479878"/>
                </a:cubicBezTo>
                <a:cubicBezTo>
                  <a:pt x="768821" y="519032"/>
                  <a:pt x="809613" y="538609"/>
                  <a:pt x="861454" y="538609"/>
                </a:cubicBezTo>
                <a:cubicBezTo>
                  <a:pt x="914388" y="538609"/>
                  <a:pt x="955588" y="519851"/>
                  <a:pt x="985056" y="482334"/>
                </a:cubicBezTo>
                <a:cubicBezTo>
                  <a:pt x="1014524" y="444817"/>
                  <a:pt x="1029258" y="394407"/>
                  <a:pt x="1029258" y="331106"/>
                </a:cubicBezTo>
                <a:cubicBezTo>
                  <a:pt x="1029258" y="265076"/>
                  <a:pt x="1014933" y="212893"/>
                  <a:pt x="986284" y="174557"/>
                </a:cubicBezTo>
                <a:cubicBezTo>
                  <a:pt x="957634" y="136221"/>
                  <a:pt x="917253" y="117054"/>
                  <a:pt x="865138" y="117054"/>
                </a:cubicBezTo>
                <a:close/>
                <a:moveTo>
                  <a:pt x="3647480" y="10641"/>
                </a:moveTo>
                <a:lnTo>
                  <a:pt x="4144342" y="10641"/>
                </a:lnTo>
                <a:lnTo>
                  <a:pt x="4144342" y="121146"/>
                </a:lnTo>
                <a:lnTo>
                  <a:pt x="3963442" y="121146"/>
                </a:lnTo>
                <a:lnTo>
                  <a:pt x="3963442" y="644612"/>
                </a:lnTo>
                <a:lnTo>
                  <a:pt x="3827971" y="644612"/>
                </a:lnTo>
                <a:lnTo>
                  <a:pt x="3827971" y="121146"/>
                </a:lnTo>
                <a:lnTo>
                  <a:pt x="3647480" y="121146"/>
                </a:lnTo>
                <a:close/>
                <a:moveTo>
                  <a:pt x="2992450" y="10641"/>
                </a:moveTo>
                <a:lnTo>
                  <a:pt x="3139790" y="10641"/>
                </a:lnTo>
                <a:lnTo>
                  <a:pt x="3398453" y="409278"/>
                </a:lnTo>
                <a:cubicBezTo>
                  <a:pt x="3415643" y="435744"/>
                  <a:pt x="3426147" y="452525"/>
                  <a:pt x="3429968" y="459619"/>
                </a:cubicBezTo>
                <a:lnTo>
                  <a:pt x="3432014" y="459619"/>
                </a:lnTo>
                <a:cubicBezTo>
                  <a:pt x="3429285" y="444339"/>
                  <a:pt x="3427921" y="415144"/>
                  <a:pt x="3427921" y="372033"/>
                </a:cubicBezTo>
                <a:lnTo>
                  <a:pt x="3427921" y="10641"/>
                </a:lnTo>
                <a:lnTo>
                  <a:pt x="3556025" y="10641"/>
                </a:lnTo>
                <a:lnTo>
                  <a:pt x="3556025" y="644612"/>
                </a:lnTo>
                <a:lnTo>
                  <a:pt x="3417689" y="644612"/>
                </a:lnTo>
                <a:lnTo>
                  <a:pt x="3149203" y="234516"/>
                </a:lnTo>
                <a:cubicBezTo>
                  <a:pt x="3135288" y="213234"/>
                  <a:pt x="3125192" y="196044"/>
                  <a:pt x="3118916" y="182947"/>
                </a:cubicBezTo>
                <a:lnTo>
                  <a:pt x="3116870" y="182947"/>
                </a:lnTo>
                <a:cubicBezTo>
                  <a:pt x="3119326" y="204775"/>
                  <a:pt x="3120554" y="238473"/>
                  <a:pt x="3120554" y="284039"/>
                </a:cubicBezTo>
                <a:lnTo>
                  <a:pt x="3120554" y="644612"/>
                </a:lnTo>
                <a:lnTo>
                  <a:pt x="2992450" y="644612"/>
                </a:lnTo>
                <a:close/>
                <a:moveTo>
                  <a:pt x="2516200" y="10641"/>
                </a:moveTo>
                <a:lnTo>
                  <a:pt x="2876773" y="10641"/>
                </a:lnTo>
                <a:lnTo>
                  <a:pt x="2876773" y="121146"/>
                </a:lnTo>
                <a:lnTo>
                  <a:pt x="2651261" y="121146"/>
                </a:lnTo>
                <a:lnTo>
                  <a:pt x="2651261" y="270533"/>
                </a:lnTo>
                <a:lnTo>
                  <a:pt x="2860811" y="270533"/>
                </a:lnTo>
                <a:lnTo>
                  <a:pt x="2860811" y="380628"/>
                </a:lnTo>
                <a:lnTo>
                  <a:pt x="2651261" y="380628"/>
                </a:lnTo>
                <a:lnTo>
                  <a:pt x="2651261" y="534107"/>
                </a:lnTo>
                <a:lnTo>
                  <a:pt x="2891507" y="534107"/>
                </a:lnTo>
                <a:lnTo>
                  <a:pt x="2891507" y="644612"/>
                </a:lnTo>
                <a:lnTo>
                  <a:pt x="2516200" y="644612"/>
                </a:lnTo>
                <a:close/>
                <a:moveTo>
                  <a:pt x="1932980" y="10641"/>
                </a:moveTo>
                <a:lnTo>
                  <a:pt x="2429842" y="10641"/>
                </a:lnTo>
                <a:lnTo>
                  <a:pt x="2429842" y="121146"/>
                </a:lnTo>
                <a:lnTo>
                  <a:pt x="2248942" y="121146"/>
                </a:lnTo>
                <a:lnTo>
                  <a:pt x="2248942" y="644612"/>
                </a:lnTo>
                <a:lnTo>
                  <a:pt x="2113471" y="644612"/>
                </a:lnTo>
                <a:lnTo>
                  <a:pt x="2113471" y="121146"/>
                </a:lnTo>
                <a:lnTo>
                  <a:pt x="1932980" y="121146"/>
                </a:lnTo>
                <a:close/>
                <a:moveTo>
                  <a:pt x="1277950" y="10641"/>
                </a:moveTo>
                <a:lnTo>
                  <a:pt x="1425290" y="10641"/>
                </a:lnTo>
                <a:lnTo>
                  <a:pt x="1683953" y="409278"/>
                </a:lnTo>
                <a:cubicBezTo>
                  <a:pt x="1701143" y="435744"/>
                  <a:pt x="1711647" y="452525"/>
                  <a:pt x="1715467" y="459619"/>
                </a:cubicBezTo>
                <a:lnTo>
                  <a:pt x="1717514" y="459619"/>
                </a:lnTo>
                <a:cubicBezTo>
                  <a:pt x="1714785" y="444339"/>
                  <a:pt x="1713421" y="415144"/>
                  <a:pt x="1713421" y="372033"/>
                </a:cubicBezTo>
                <a:lnTo>
                  <a:pt x="1713421" y="10641"/>
                </a:lnTo>
                <a:lnTo>
                  <a:pt x="1841525" y="10641"/>
                </a:lnTo>
                <a:lnTo>
                  <a:pt x="1841525" y="644612"/>
                </a:lnTo>
                <a:lnTo>
                  <a:pt x="1703189" y="644612"/>
                </a:lnTo>
                <a:lnTo>
                  <a:pt x="1434703" y="234516"/>
                </a:lnTo>
                <a:cubicBezTo>
                  <a:pt x="1420788" y="213234"/>
                  <a:pt x="1410692" y="196044"/>
                  <a:pt x="1404417" y="182947"/>
                </a:cubicBezTo>
                <a:lnTo>
                  <a:pt x="1402370" y="182947"/>
                </a:lnTo>
                <a:cubicBezTo>
                  <a:pt x="1404826" y="204775"/>
                  <a:pt x="1406054" y="238473"/>
                  <a:pt x="1406054" y="284039"/>
                </a:cubicBezTo>
                <a:lnTo>
                  <a:pt x="1406054" y="644612"/>
                </a:lnTo>
                <a:lnTo>
                  <a:pt x="1277950" y="644612"/>
                </a:lnTo>
                <a:close/>
                <a:moveTo>
                  <a:pt x="4444752" y="0"/>
                </a:moveTo>
                <a:cubicBezTo>
                  <a:pt x="4506689" y="0"/>
                  <a:pt x="4558667" y="8049"/>
                  <a:pt x="4600687" y="24148"/>
                </a:cubicBezTo>
                <a:lnTo>
                  <a:pt x="4600687" y="151024"/>
                </a:lnTo>
                <a:cubicBezTo>
                  <a:pt x="4558122" y="122101"/>
                  <a:pt x="4508326" y="107640"/>
                  <a:pt x="4451300" y="107640"/>
                </a:cubicBezTo>
                <a:cubicBezTo>
                  <a:pt x="4418013" y="107640"/>
                  <a:pt x="4391410" y="113711"/>
                  <a:pt x="4371491" y="125853"/>
                </a:cubicBezTo>
                <a:cubicBezTo>
                  <a:pt x="4351573" y="137995"/>
                  <a:pt x="4341614" y="154298"/>
                  <a:pt x="4341614" y="174762"/>
                </a:cubicBezTo>
                <a:cubicBezTo>
                  <a:pt x="4341614" y="191133"/>
                  <a:pt x="4348435" y="206208"/>
                  <a:pt x="4362078" y="219987"/>
                </a:cubicBezTo>
                <a:cubicBezTo>
                  <a:pt x="4375720" y="233766"/>
                  <a:pt x="4409418" y="252388"/>
                  <a:pt x="4463169" y="275853"/>
                </a:cubicBezTo>
                <a:cubicBezTo>
                  <a:pt x="4526198" y="302866"/>
                  <a:pt x="4569513" y="331379"/>
                  <a:pt x="4593115" y="361392"/>
                </a:cubicBezTo>
                <a:cubicBezTo>
                  <a:pt x="4616717" y="391406"/>
                  <a:pt x="4628517" y="427149"/>
                  <a:pt x="4628517" y="468623"/>
                </a:cubicBezTo>
                <a:cubicBezTo>
                  <a:pt x="4628517" y="529469"/>
                  <a:pt x="4606962" y="575853"/>
                  <a:pt x="4563852" y="607777"/>
                </a:cubicBezTo>
                <a:cubicBezTo>
                  <a:pt x="4520741" y="639701"/>
                  <a:pt x="4459486" y="655663"/>
                  <a:pt x="4380086" y="655663"/>
                </a:cubicBezTo>
                <a:cubicBezTo>
                  <a:pt x="4307508" y="655663"/>
                  <a:pt x="4248026" y="643930"/>
                  <a:pt x="4201641" y="620465"/>
                </a:cubicBezTo>
                <a:lnTo>
                  <a:pt x="4201641" y="484994"/>
                </a:lnTo>
                <a:cubicBezTo>
                  <a:pt x="4252665" y="527286"/>
                  <a:pt x="4310645" y="548432"/>
                  <a:pt x="4375584" y="548432"/>
                </a:cubicBezTo>
                <a:cubicBezTo>
                  <a:pt x="4412419" y="548432"/>
                  <a:pt x="4440114" y="542088"/>
                  <a:pt x="4458667" y="529401"/>
                </a:cubicBezTo>
                <a:cubicBezTo>
                  <a:pt x="4477221" y="516713"/>
                  <a:pt x="4486498" y="500410"/>
                  <a:pt x="4486498" y="480492"/>
                </a:cubicBezTo>
                <a:cubicBezTo>
                  <a:pt x="4486498" y="463302"/>
                  <a:pt x="4479131" y="447068"/>
                  <a:pt x="4464397" y="431788"/>
                </a:cubicBezTo>
                <a:cubicBezTo>
                  <a:pt x="4449663" y="416508"/>
                  <a:pt x="4410782" y="395771"/>
                  <a:pt x="4347753" y="369578"/>
                </a:cubicBezTo>
                <a:cubicBezTo>
                  <a:pt x="4248708" y="327559"/>
                  <a:pt x="4199186" y="266440"/>
                  <a:pt x="4199186" y="186221"/>
                </a:cubicBezTo>
                <a:cubicBezTo>
                  <a:pt x="4199186" y="127286"/>
                  <a:pt x="4221627" y="81515"/>
                  <a:pt x="4266512" y="48909"/>
                </a:cubicBezTo>
                <a:cubicBezTo>
                  <a:pt x="4311396" y="16303"/>
                  <a:pt x="4370809" y="0"/>
                  <a:pt x="4444752" y="0"/>
                </a:cubicBezTo>
                <a:close/>
                <a:moveTo>
                  <a:pt x="869231" y="0"/>
                </a:moveTo>
                <a:cubicBezTo>
                  <a:pt x="959817" y="0"/>
                  <a:pt x="1032737" y="30150"/>
                  <a:pt x="1087989" y="90451"/>
                </a:cubicBezTo>
                <a:cubicBezTo>
                  <a:pt x="1143242" y="150751"/>
                  <a:pt x="1170868" y="228241"/>
                  <a:pt x="1170868" y="322920"/>
                </a:cubicBezTo>
                <a:cubicBezTo>
                  <a:pt x="1170868" y="421692"/>
                  <a:pt x="1142150" y="501843"/>
                  <a:pt x="1084715" y="563371"/>
                </a:cubicBezTo>
                <a:cubicBezTo>
                  <a:pt x="1027280" y="624899"/>
                  <a:pt x="952041" y="655663"/>
                  <a:pt x="858999" y="655663"/>
                </a:cubicBezTo>
                <a:cubicBezTo>
                  <a:pt x="768139" y="655663"/>
                  <a:pt x="694333" y="625854"/>
                  <a:pt x="637580" y="566235"/>
                </a:cubicBezTo>
                <a:cubicBezTo>
                  <a:pt x="580827" y="506617"/>
                  <a:pt x="552450" y="429878"/>
                  <a:pt x="552450" y="336017"/>
                </a:cubicBezTo>
                <a:cubicBezTo>
                  <a:pt x="552450" y="236699"/>
                  <a:pt x="581440" y="155867"/>
                  <a:pt x="639421" y="93520"/>
                </a:cubicBezTo>
                <a:cubicBezTo>
                  <a:pt x="697402" y="31174"/>
                  <a:pt x="774005" y="0"/>
                  <a:pt x="869231" y="0"/>
                </a:cubicBezTo>
                <a:close/>
                <a:moveTo>
                  <a:pt x="336426" y="0"/>
                </a:moveTo>
                <a:cubicBezTo>
                  <a:pt x="398363" y="0"/>
                  <a:pt x="450205" y="8049"/>
                  <a:pt x="491952" y="24148"/>
                </a:cubicBezTo>
                <a:lnTo>
                  <a:pt x="491952" y="154707"/>
                </a:lnTo>
                <a:cubicBezTo>
                  <a:pt x="449114" y="129605"/>
                  <a:pt x="400546" y="117054"/>
                  <a:pt x="346249" y="117054"/>
                </a:cubicBezTo>
                <a:cubicBezTo>
                  <a:pt x="284311" y="117054"/>
                  <a:pt x="234789" y="136835"/>
                  <a:pt x="197681" y="176399"/>
                </a:cubicBezTo>
                <a:cubicBezTo>
                  <a:pt x="160573" y="215962"/>
                  <a:pt x="142019" y="267668"/>
                  <a:pt x="142019" y="331515"/>
                </a:cubicBezTo>
                <a:cubicBezTo>
                  <a:pt x="142019" y="393725"/>
                  <a:pt x="159618" y="443793"/>
                  <a:pt x="194816" y="481720"/>
                </a:cubicBezTo>
                <a:cubicBezTo>
                  <a:pt x="230014" y="519646"/>
                  <a:pt x="277626" y="538609"/>
                  <a:pt x="337654" y="538609"/>
                </a:cubicBezTo>
                <a:cubicBezTo>
                  <a:pt x="394134" y="538609"/>
                  <a:pt x="445567" y="524967"/>
                  <a:pt x="491952" y="497682"/>
                </a:cubicBezTo>
                <a:lnTo>
                  <a:pt x="491952" y="621693"/>
                </a:lnTo>
                <a:cubicBezTo>
                  <a:pt x="445839" y="644339"/>
                  <a:pt x="385676" y="655663"/>
                  <a:pt x="311460" y="655663"/>
                </a:cubicBezTo>
                <a:cubicBezTo>
                  <a:pt x="215962" y="655663"/>
                  <a:pt x="140177" y="627081"/>
                  <a:pt x="84106" y="569919"/>
                </a:cubicBezTo>
                <a:cubicBezTo>
                  <a:pt x="28035" y="512757"/>
                  <a:pt x="0" y="436563"/>
                  <a:pt x="0" y="341338"/>
                </a:cubicBezTo>
                <a:cubicBezTo>
                  <a:pt x="0" y="241201"/>
                  <a:pt x="31310" y="159277"/>
                  <a:pt x="93929" y="95567"/>
                </a:cubicBezTo>
                <a:cubicBezTo>
                  <a:pt x="156549" y="31856"/>
                  <a:pt x="237381" y="0"/>
                  <a:pt x="336426" y="0"/>
                </a:cubicBezTo>
                <a:close/>
              </a:path>
            </a:pathLst>
          </a:custGeom>
          <a:solidFill>
            <a:schemeClr val="accent2">
              <a:alpha val="15000"/>
            </a:schemeClr>
          </a:solidFill>
          <a:ln>
            <a:solidFill>
              <a:schemeClr val="accent2">
                <a:alpha val="59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hasCustomPrompt="1"/>
            <p:custDataLst>
              <p:tags r:id="rId12"/>
            </p:custDataLst>
          </p:nvPr>
        </p:nvSpPr>
        <p:spPr>
          <a:xfrm>
            <a:off x="798287" y="719597"/>
            <a:ext cx="1780526" cy="1081088"/>
          </a:xfrm>
        </p:spPr>
        <p:txBody>
          <a:bodyPr wrap="square" anchor="b">
            <a:normAutofit/>
          </a:bodyPr>
          <a:lstStyle>
            <a:lvl1pPr>
              <a:defRPr sz="6000">
                <a:solidFill>
                  <a:schemeClr val="tx2"/>
                </a:solidFill>
              </a:defRPr>
            </a:lvl1pPr>
          </a:lstStyle>
          <a:p>
            <a:r>
              <a:rPr lang="zh-CN" altLang="en-US" dirty="0"/>
              <a:t>标题</a:t>
            </a:r>
            <a:endParaRPr lang="zh-CN" altLang="en-US" dirty="0"/>
          </a:p>
        </p:txBody>
      </p:sp>
      <p:sp>
        <p:nvSpPr>
          <p:cNvPr id="7" name="日期占位符 3"/>
          <p:cNvSpPr>
            <a:spLocks noGrp="1"/>
          </p:cNvSpPr>
          <p:nvPr>
            <p:ph type="dt" sz="half" idx="10"/>
            <p:custDataLst>
              <p:tags r:id="rId1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14"/>
            </p:custDataLst>
          </p:nvPr>
        </p:nvSpPr>
        <p:spPr/>
        <p:txBody>
          <a:bodyPr/>
          <a:lstStyle/>
          <a:p>
            <a:endParaRPr lang="zh-CN" altLang="en-US" dirty="0"/>
          </a:p>
        </p:txBody>
      </p:sp>
      <p:sp>
        <p:nvSpPr>
          <p:cNvPr id="9" name="灯片编号占位符 5"/>
          <p:cNvSpPr>
            <a:spLocks noGrp="1"/>
          </p:cNvSpPr>
          <p:nvPr>
            <p:ph type="sldNum" sz="quarter" idx="12"/>
            <p:custDataLst>
              <p:tags r:id="rId1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矩形 6"/>
          <p:cNvSpPr/>
          <p:nvPr userDrawn="1">
            <p:custDataLst>
              <p:tags r:id="rId2"/>
            </p:custDataLst>
          </p:nvPr>
        </p:nvSpPr>
        <p:spPr>
          <a:xfrm flipH="1">
            <a:off x="0" y="0"/>
            <a:ext cx="12194540" cy="6858000"/>
          </a:xfrm>
          <a:prstGeom prst="rect">
            <a:avLst/>
          </a:prstGeom>
          <a:gradFill flip="none" rotWithShape="1">
            <a:gsLst>
              <a:gs pos="0">
                <a:schemeClr val="bg1">
                  <a:alpha val="0"/>
                </a:schemeClr>
              </a:gs>
              <a:gs pos="26000">
                <a:schemeClr val="accent2">
                  <a:alpha val="10000"/>
                </a:schemeClr>
              </a:gs>
              <a:gs pos="100000">
                <a:schemeClr val="accent2">
                  <a:alpha val="44000"/>
                </a:schemeClr>
              </a:gs>
              <a:gs pos="52000">
                <a:schemeClr val="accent2">
                  <a:alpha val="1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24" name="矩形 23"/>
          <p:cNvSpPr/>
          <p:nvPr userDrawn="1">
            <p:custDataLst>
              <p:tags r:id="rId3"/>
            </p:custDataLst>
          </p:nvPr>
        </p:nvSpPr>
        <p:spPr>
          <a:xfrm flipH="1">
            <a:off x="-4" y="5160780"/>
            <a:ext cx="11353804" cy="824773"/>
          </a:xfrm>
          <a:prstGeom prst="rect">
            <a:avLst/>
          </a:prstGeom>
          <a:gradFill flip="none" rotWithShape="1">
            <a:gsLst>
              <a:gs pos="30000">
                <a:schemeClr val="bg2">
                  <a:lumMod val="10000"/>
                  <a:lumOff val="90000"/>
                </a:schemeClr>
              </a:gs>
              <a:gs pos="90000">
                <a:schemeClr val="bg2">
                  <a:alpha val="0"/>
                </a:schemeClr>
              </a:gs>
            </a:gsLst>
            <a:lin ang="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 name="椭圆 8"/>
          <p:cNvSpPr/>
          <p:nvPr userDrawn="1">
            <p:custDataLst>
              <p:tags r:id="rId4"/>
            </p:custDataLst>
          </p:nvPr>
        </p:nvSpPr>
        <p:spPr>
          <a:xfrm>
            <a:off x="4256602" y="2255010"/>
            <a:ext cx="768001" cy="768001"/>
          </a:xfrm>
          <a:prstGeom prst="ellipse">
            <a:avLst/>
          </a:prstGeom>
          <a:gradFill flip="none" rotWithShape="1">
            <a:gsLst>
              <a:gs pos="31000">
                <a:schemeClr val="accent1">
                  <a:lumMod val="60000"/>
                  <a:lumOff val="40000"/>
                </a:schemeClr>
              </a:gs>
              <a:gs pos="79000">
                <a:schemeClr val="accent1">
                  <a:lumMod val="75000"/>
                </a:schemeClr>
              </a:gs>
              <a:gs pos="6000">
                <a:schemeClr val="accent1">
                  <a:lumMod val="20000"/>
                  <a:lumOff val="80000"/>
                </a:schemeClr>
              </a:gs>
              <a:gs pos="58000">
                <a:schemeClr val="accent1"/>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任意多边形: 形状 9"/>
          <p:cNvSpPr/>
          <p:nvPr userDrawn="1">
            <p:custDataLst>
              <p:tags r:id="rId5"/>
            </p:custDataLst>
          </p:nvPr>
        </p:nvSpPr>
        <p:spPr>
          <a:xfrm rot="16200000">
            <a:off x="7652287" y="2435089"/>
            <a:ext cx="271628" cy="679473"/>
          </a:xfrm>
          <a:custGeom>
            <a:avLst/>
            <a:gdLst>
              <a:gd name="connsiteX0" fmla="*/ 46696 w 271628"/>
              <a:gd name="connsiteY0" fmla="*/ 656125 h 679473"/>
              <a:gd name="connsiteX1" fmla="*/ 23348 w 271628"/>
              <a:gd name="connsiteY1" fmla="*/ 679473 h 679473"/>
              <a:gd name="connsiteX2" fmla="*/ 0 w 271628"/>
              <a:gd name="connsiteY2" fmla="*/ 656125 h 679473"/>
              <a:gd name="connsiteX3" fmla="*/ 23348 w 271628"/>
              <a:gd name="connsiteY3" fmla="*/ 632775 h 679473"/>
              <a:gd name="connsiteX4" fmla="*/ 46696 w 271628"/>
              <a:gd name="connsiteY4" fmla="*/ 656125 h 679473"/>
              <a:gd name="connsiteX5" fmla="*/ 46696 w 271628"/>
              <a:gd name="connsiteY5" fmla="*/ 529571 h 679473"/>
              <a:gd name="connsiteX6" fmla="*/ 23348 w 271628"/>
              <a:gd name="connsiteY6" fmla="*/ 552919 h 679473"/>
              <a:gd name="connsiteX7" fmla="*/ 0 w 271628"/>
              <a:gd name="connsiteY7" fmla="*/ 529571 h 679473"/>
              <a:gd name="connsiteX8" fmla="*/ 23348 w 271628"/>
              <a:gd name="connsiteY8" fmla="*/ 506221 h 679473"/>
              <a:gd name="connsiteX9" fmla="*/ 46696 w 271628"/>
              <a:gd name="connsiteY9" fmla="*/ 529571 h 679473"/>
              <a:gd name="connsiteX10" fmla="*/ 46696 w 271628"/>
              <a:gd name="connsiteY10" fmla="*/ 403015 h 679473"/>
              <a:gd name="connsiteX11" fmla="*/ 23348 w 271628"/>
              <a:gd name="connsiteY11" fmla="*/ 426365 h 679473"/>
              <a:gd name="connsiteX12" fmla="*/ 0 w 271628"/>
              <a:gd name="connsiteY12" fmla="*/ 403015 h 679473"/>
              <a:gd name="connsiteX13" fmla="*/ 23348 w 271628"/>
              <a:gd name="connsiteY13" fmla="*/ 379667 h 679473"/>
              <a:gd name="connsiteX14" fmla="*/ 46696 w 271628"/>
              <a:gd name="connsiteY14" fmla="*/ 403015 h 679473"/>
              <a:gd name="connsiteX15" fmla="*/ 46696 w 271628"/>
              <a:gd name="connsiteY15" fmla="*/ 276461 h 679473"/>
              <a:gd name="connsiteX16" fmla="*/ 23348 w 271628"/>
              <a:gd name="connsiteY16" fmla="*/ 299809 h 679473"/>
              <a:gd name="connsiteX17" fmla="*/ 0 w 271628"/>
              <a:gd name="connsiteY17" fmla="*/ 276461 h 679473"/>
              <a:gd name="connsiteX18" fmla="*/ 23348 w 271628"/>
              <a:gd name="connsiteY18" fmla="*/ 253111 h 679473"/>
              <a:gd name="connsiteX19" fmla="*/ 46696 w 271628"/>
              <a:gd name="connsiteY19" fmla="*/ 276461 h 679473"/>
              <a:gd name="connsiteX20" fmla="*/ 46696 w 271628"/>
              <a:gd name="connsiteY20" fmla="*/ 149905 h 679473"/>
              <a:gd name="connsiteX21" fmla="*/ 23348 w 271628"/>
              <a:gd name="connsiteY21" fmla="*/ 173255 h 679473"/>
              <a:gd name="connsiteX22" fmla="*/ 0 w 271628"/>
              <a:gd name="connsiteY22" fmla="*/ 149905 h 679473"/>
              <a:gd name="connsiteX23" fmla="*/ 23348 w 271628"/>
              <a:gd name="connsiteY23" fmla="*/ 126557 h 679473"/>
              <a:gd name="connsiteX24" fmla="*/ 46696 w 271628"/>
              <a:gd name="connsiteY24" fmla="*/ 149905 h 679473"/>
              <a:gd name="connsiteX25" fmla="*/ 46696 w 271628"/>
              <a:gd name="connsiteY25" fmla="*/ 23350 h 679473"/>
              <a:gd name="connsiteX26" fmla="*/ 23348 w 271628"/>
              <a:gd name="connsiteY26" fmla="*/ 46698 h 679473"/>
              <a:gd name="connsiteX27" fmla="*/ 0 w 271628"/>
              <a:gd name="connsiteY27" fmla="*/ 23350 h 679473"/>
              <a:gd name="connsiteX28" fmla="*/ 23348 w 271628"/>
              <a:gd name="connsiteY28" fmla="*/ 0 h 679473"/>
              <a:gd name="connsiteX29" fmla="*/ 46696 w 271628"/>
              <a:gd name="connsiteY29" fmla="*/ 23350 h 679473"/>
              <a:gd name="connsiteX30" fmla="*/ 159162 w 271628"/>
              <a:gd name="connsiteY30" fmla="*/ 656125 h 679473"/>
              <a:gd name="connsiteX31" fmla="*/ 135814 w 271628"/>
              <a:gd name="connsiteY31" fmla="*/ 679473 h 679473"/>
              <a:gd name="connsiteX32" fmla="*/ 112466 w 271628"/>
              <a:gd name="connsiteY32" fmla="*/ 656125 h 679473"/>
              <a:gd name="connsiteX33" fmla="*/ 135814 w 271628"/>
              <a:gd name="connsiteY33" fmla="*/ 632775 h 679473"/>
              <a:gd name="connsiteX34" fmla="*/ 159162 w 271628"/>
              <a:gd name="connsiteY34" fmla="*/ 656125 h 679473"/>
              <a:gd name="connsiteX35" fmla="*/ 159162 w 271628"/>
              <a:gd name="connsiteY35" fmla="*/ 529571 h 679473"/>
              <a:gd name="connsiteX36" fmla="*/ 135814 w 271628"/>
              <a:gd name="connsiteY36" fmla="*/ 552919 h 679473"/>
              <a:gd name="connsiteX37" fmla="*/ 112466 w 271628"/>
              <a:gd name="connsiteY37" fmla="*/ 529571 h 679473"/>
              <a:gd name="connsiteX38" fmla="*/ 135814 w 271628"/>
              <a:gd name="connsiteY38" fmla="*/ 506221 h 679473"/>
              <a:gd name="connsiteX39" fmla="*/ 159162 w 271628"/>
              <a:gd name="connsiteY39" fmla="*/ 529571 h 679473"/>
              <a:gd name="connsiteX40" fmla="*/ 159162 w 271628"/>
              <a:gd name="connsiteY40" fmla="*/ 403015 h 679473"/>
              <a:gd name="connsiteX41" fmla="*/ 135814 w 271628"/>
              <a:gd name="connsiteY41" fmla="*/ 426365 h 679473"/>
              <a:gd name="connsiteX42" fmla="*/ 112466 w 271628"/>
              <a:gd name="connsiteY42" fmla="*/ 403015 h 679473"/>
              <a:gd name="connsiteX43" fmla="*/ 135814 w 271628"/>
              <a:gd name="connsiteY43" fmla="*/ 379667 h 679473"/>
              <a:gd name="connsiteX44" fmla="*/ 159162 w 271628"/>
              <a:gd name="connsiteY44" fmla="*/ 403015 h 679473"/>
              <a:gd name="connsiteX45" fmla="*/ 159162 w 271628"/>
              <a:gd name="connsiteY45" fmla="*/ 276461 h 679473"/>
              <a:gd name="connsiteX46" fmla="*/ 135814 w 271628"/>
              <a:gd name="connsiteY46" fmla="*/ 299809 h 679473"/>
              <a:gd name="connsiteX47" fmla="*/ 112466 w 271628"/>
              <a:gd name="connsiteY47" fmla="*/ 276461 h 679473"/>
              <a:gd name="connsiteX48" fmla="*/ 135814 w 271628"/>
              <a:gd name="connsiteY48" fmla="*/ 253111 h 679473"/>
              <a:gd name="connsiteX49" fmla="*/ 159162 w 271628"/>
              <a:gd name="connsiteY49" fmla="*/ 276461 h 679473"/>
              <a:gd name="connsiteX50" fmla="*/ 159162 w 271628"/>
              <a:gd name="connsiteY50" fmla="*/ 149905 h 679473"/>
              <a:gd name="connsiteX51" fmla="*/ 135814 w 271628"/>
              <a:gd name="connsiteY51" fmla="*/ 173255 h 679473"/>
              <a:gd name="connsiteX52" fmla="*/ 112466 w 271628"/>
              <a:gd name="connsiteY52" fmla="*/ 149905 h 679473"/>
              <a:gd name="connsiteX53" fmla="*/ 135814 w 271628"/>
              <a:gd name="connsiteY53" fmla="*/ 126557 h 679473"/>
              <a:gd name="connsiteX54" fmla="*/ 159162 w 271628"/>
              <a:gd name="connsiteY54" fmla="*/ 149905 h 679473"/>
              <a:gd name="connsiteX55" fmla="*/ 159162 w 271628"/>
              <a:gd name="connsiteY55" fmla="*/ 23350 h 679473"/>
              <a:gd name="connsiteX56" fmla="*/ 135814 w 271628"/>
              <a:gd name="connsiteY56" fmla="*/ 46698 h 679473"/>
              <a:gd name="connsiteX57" fmla="*/ 112466 w 271628"/>
              <a:gd name="connsiteY57" fmla="*/ 23350 h 679473"/>
              <a:gd name="connsiteX58" fmla="*/ 135814 w 271628"/>
              <a:gd name="connsiteY58" fmla="*/ 0 h 679473"/>
              <a:gd name="connsiteX59" fmla="*/ 159162 w 271628"/>
              <a:gd name="connsiteY59" fmla="*/ 23350 h 679473"/>
              <a:gd name="connsiteX60" fmla="*/ 271628 w 271628"/>
              <a:gd name="connsiteY60" fmla="*/ 656125 h 679473"/>
              <a:gd name="connsiteX61" fmla="*/ 248280 w 271628"/>
              <a:gd name="connsiteY61" fmla="*/ 679473 h 679473"/>
              <a:gd name="connsiteX62" fmla="*/ 224932 w 271628"/>
              <a:gd name="connsiteY62" fmla="*/ 656125 h 679473"/>
              <a:gd name="connsiteX63" fmla="*/ 248280 w 271628"/>
              <a:gd name="connsiteY63" fmla="*/ 632775 h 679473"/>
              <a:gd name="connsiteX64" fmla="*/ 271628 w 271628"/>
              <a:gd name="connsiteY64" fmla="*/ 656125 h 679473"/>
              <a:gd name="connsiteX65" fmla="*/ 271628 w 271628"/>
              <a:gd name="connsiteY65" fmla="*/ 529571 h 679473"/>
              <a:gd name="connsiteX66" fmla="*/ 248280 w 271628"/>
              <a:gd name="connsiteY66" fmla="*/ 552919 h 679473"/>
              <a:gd name="connsiteX67" fmla="*/ 224932 w 271628"/>
              <a:gd name="connsiteY67" fmla="*/ 529571 h 679473"/>
              <a:gd name="connsiteX68" fmla="*/ 248280 w 271628"/>
              <a:gd name="connsiteY68" fmla="*/ 506221 h 679473"/>
              <a:gd name="connsiteX69" fmla="*/ 271628 w 271628"/>
              <a:gd name="connsiteY69" fmla="*/ 529571 h 679473"/>
              <a:gd name="connsiteX70" fmla="*/ 271628 w 271628"/>
              <a:gd name="connsiteY70" fmla="*/ 403015 h 679473"/>
              <a:gd name="connsiteX71" fmla="*/ 248280 w 271628"/>
              <a:gd name="connsiteY71" fmla="*/ 426365 h 679473"/>
              <a:gd name="connsiteX72" fmla="*/ 224932 w 271628"/>
              <a:gd name="connsiteY72" fmla="*/ 403015 h 679473"/>
              <a:gd name="connsiteX73" fmla="*/ 248280 w 271628"/>
              <a:gd name="connsiteY73" fmla="*/ 379667 h 679473"/>
              <a:gd name="connsiteX74" fmla="*/ 271628 w 271628"/>
              <a:gd name="connsiteY74" fmla="*/ 403015 h 679473"/>
              <a:gd name="connsiteX75" fmla="*/ 271628 w 271628"/>
              <a:gd name="connsiteY75" fmla="*/ 276461 h 679473"/>
              <a:gd name="connsiteX76" fmla="*/ 248280 w 271628"/>
              <a:gd name="connsiteY76" fmla="*/ 299809 h 679473"/>
              <a:gd name="connsiteX77" fmla="*/ 224932 w 271628"/>
              <a:gd name="connsiteY77" fmla="*/ 276461 h 679473"/>
              <a:gd name="connsiteX78" fmla="*/ 248280 w 271628"/>
              <a:gd name="connsiteY78" fmla="*/ 253111 h 679473"/>
              <a:gd name="connsiteX79" fmla="*/ 271628 w 271628"/>
              <a:gd name="connsiteY79" fmla="*/ 276461 h 679473"/>
              <a:gd name="connsiteX80" fmla="*/ 271628 w 271628"/>
              <a:gd name="connsiteY80" fmla="*/ 149905 h 679473"/>
              <a:gd name="connsiteX81" fmla="*/ 248280 w 271628"/>
              <a:gd name="connsiteY81" fmla="*/ 173255 h 679473"/>
              <a:gd name="connsiteX82" fmla="*/ 224932 w 271628"/>
              <a:gd name="connsiteY82" fmla="*/ 149905 h 679473"/>
              <a:gd name="connsiteX83" fmla="*/ 248280 w 271628"/>
              <a:gd name="connsiteY83" fmla="*/ 126557 h 679473"/>
              <a:gd name="connsiteX84" fmla="*/ 271628 w 271628"/>
              <a:gd name="connsiteY84" fmla="*/ 149905 h 679473"/>
              <a:gd name="connsiteX85" fmla="*/ 271628 w 271628"/>
              <a:gd name="connsiteY85" fmla="*/ 23350 h 679473"/>
              <a:gd name="connsiteX86" fmla="*/ 248280 w 271628"/>
              <a:gd name="connsiteY86" fmla="*/ 46698 h 679473"/>
              <a:gd name="connsiteX87" fmla="*/ 224932 w 271628"/>
              <a:gd name="connsiteY87" fmla="*/ 23350 h 679473"/>
              <a:gd name="connsiteX88" fmla="*/ 248280 w 271628"/>
              <a:gd name="connsiteY88" fmla="*/ 0 h 679473"/>
              <a:gd name="connsiteX89" fmla="*/ 271628 w 271628"/>
              <a:gd name="connsiteY89" fmla="*/ 23350 h 6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71628" h="679473">
                <a:moveTo>
                  <a:pt x="46696" y="656125"/>
                </a:moveTo>
                <a:cubicBezTo>
                  <a:pt x="46696" y="669019"/>
                  <a:pt x="36243" y="679473"/>
                  <a:pt x="23348" y="679473"/>
                </a:cubicBezTo>
                <a:cubicBezTo>
                  <a:pt x="10453" y="679473"/>
                  <a:pt x="0" y="669019"/>
                  <a:pt x="0" y="656125"/>
                </a:cubicBezTo>
                <a:cubicBezTo>
                  <a:pt x="0" y="643229"/>
                  <a:pt x="10453" y="632775"/>
                  <a:pt x="23348" y="632775"/>
                </a:cubicBezTo>
                <a:cubicBezTo>
                  <a:pt x="36243" y="632775"/>
                  <a:pt x="46696" y="643229"/>
                  <a:pt x="46696" y="656125"/>
                </a:cubicBezTo>
                <a:close/>
                <a:moveTo>
                  <a:pt x="46696" y="529571"/>
                </a:moveTo>
                <a:cubicBezTo>
                  <a:pt x="46696" y="542465"/>
                  <a:pt x="36243" y="552919"/>
                  <a:pt x="23348" y="552919"/>
                </a:cubicBezTo>
                <a:cubicBezTo>
                  <a:pt x="10453" y="552919"/>
                  <a:pt x="0" y="542465"/>
                  <a:pt x="0" y="529571"/>
                </a:cubicBezTo>
                <a:cubicBezTo>
                  <a:pt x="0" y="516675"/>
                  <a:pt x="10453" y="506221"/>
                  <a:pt x="23348" y="506221"/>
                </a:cubicBezTo>
                <a:cubicBezTo>
                  <a:pt x="36243" y="506221"/>
                  <a:pt x="46696" y="516675"/>
                  <a:pt x="46696" y="529571"/>
                </a:cubicBezTo>
                <a:close/>
                <a:moveTo>
                  <a:pt x="46696" y="403015"/>
                </a:moveTo>
                <a:cubicBezTo>
                  <a:pt x="46696" y="415911"/>
                  <a:pt x="36243" y="426365"/>
                  <a:pt x="23348" y="426365"/>
                </a:cubicBezTo>
                <a:cubicBezTo>
                  <a:pt x="10453" y="426365"/>
                  <a:pt x="0" y="415911"/>
                  <a:pt x="0" y="403015"/>
                </a:cubicBezTo>
                <a:cubicBezTo>
                  <a:pt x="0" y="390121"/>
                  <a:pt x="10453" y="379667"/>
                  <a:pt x="23348" y="379667"/>
                </a:cubicBezTo>
                <a:cubicBezTo>
                  <a:pt x="36243" y="379667"/>
                  <a:pt x="46696" y="390121"/>
                  <a:pt x="46696" y="403015"/>
                </a:cubicBezTo>
                <a:close/>
                <a:moveTo>
                  <a:pt x="46696" y="276461"/>
                </a:moveTo>
                <a:cubicBezTo>
                  <a:pt x="46696" y="289355"/>
                  <a:pt x="36243" y="299809"/>
                  <a:pt x="23348" y="299809"/>
                </a:cubicBezTo>
                <a:cubicBezTo>
                  <a:pt x="10453" y="299809"/>
                  <a:pt x="0" y="289355"/>
                  <a:pt x="0" y="276461"/>
                </a:cubicBezTo>
                <a:cubicBezTo>
                  <a:pt x="0" y="263565"/>
                  <a:pt x="10453" y="253111"/>
                  <a:pt x="23348" y="253111"/>
                </a:cubicBezTo>
                <a:cubicBezTo>
                  <a:pt x="36243" y="253111"/>
                  <a:pt x="46696" y="263565"/>
                  <a:pt x="46696" y="276461"/>
                </a:cubicBezTo>
                <a:close/>
                <a:moveTo>
                  <a:pt x="46696" y="149905"/>
                </a:moveTo>
                <a:cubicBezTo>
                  <a:pt x="46696" y="162801"/>
                  <a:pt x="36243" y="173255"/>
                  <a:pt x="23348" y="173255"/>
                </a:cubicBezTo>
                <a:cubicBezTo>
                  <a:pt x="10453" y="173255"/>
                  <a:pt x="0" y="162801"/>
                  <a:pt x="0" y="149905"/>
                </a:cubicBezTo>
                <a:cubicBezTo>
                  <a:pt x="0" y="137011"/>
                  <a:pt x="10453" y="126557"/>
                  <a:pt x="23348" y="126557"/>
                </a:cubicBezTo>
                <a:cubicBezTo>
                  <a:pt x="36243" y="126557"/>
                  <a:pt x="46696" y="137011"/>
                  <a:pt x="46696" y="149905"/>
                </a:cubicBezTo>
                <a:close/>
                <a:moveTo>
                  <a:pt x="46696" y="23350"/>
                </a:moveTo>
                <a:cubicBezTo>
                  <a:pt x="46696" y="36244"/>
                  <a:pt x="36243" y="46698"/>
                  <a:pt x="23348" y="46698"/>
                </a:cubicBezTo>
                <a:cubicBezTo>
                  <a:pt x="10453" y="46698"/>
                  <a:pt x="0" y="36244"/>
                  <a:pt x="0" y="23350"/>
                </a:cubicBezTo>
                <a:cubicBezTo>
                  <a:pt x="0" y="10454"/>
                  <a:pt x="10453" y="0"/>
                  <a:pt x="23348" y="0"/>
                </a:cubicBezTo>
                <a:cubicBezTo>
                  <a:pt x="36243" y="0"/>
                  <a:pt x="46696" y="10454"/>
                  <a:pt x="46696" y="23350"/>
                </a:cubicBezTo>
                <a:close/>
                <a:moveTo>
                  <a:pt x="159162" y="656125"/>
                </a:moveTo>
                <a:cubicBezTo>
                  <a:pt x="159162" y="669019"/>
                  <a:pt x="148709" y="679473"/>
                  <a:pt x="135814" y="679473"/>
                </a:cubicBezTo>
                <a:cubicBezTo>
                  <a:pt x="122919" y="679473"/>
                  <a:pt x="112466" y="669019"/>
                  <a:pt x="112466" y="656125"/>
                </a:cubicBezTo>
                <a:cubicBezTo>
                  <a:pt x="112466" y="643229"/>
                  <a:pt x="122919" y="632775"/>
                  <a:pt x="135814" y="632775"/>
                </a:cubicBezTo>
                <a:cubicBezTo>
                  <a:pt x="148709" y="632775"/>
                  <a:pt x="159162" y="643229"/>
                  <a:pt x="159162" y="656125"/>
                </a:cubicBezTo>
                <a:close/>
                <a:moveTo>
                  <a:pt x="159162" y="529571"/>
                </a:moveTo>
                <a:cubicBezTo>
                  <a:pt x="159162" y="542465"/>
                  <a:pt x="148709" y="552919"/>
                  <a:pt x="135814" y="552919"/>
                </a:cubicBezTo>
                <a:cubicBezTo>
                  <a:pt x="122919" y="552919"/>
                  <a:pt x="112466" y="542465"/>
                  <a:pt x="112466" y="529571"/>
                </a:cubicBezTo>
                <a:cubicBezTo>
                  <a:pt x="112466" y="516675"/>
                  <a:pt x="122919" y="506221"/>
                  <a:pt x="135814" y="506221"/>
                </a:cubicBezTo>
                <a:cubicBezTo>
                  <a:pt x="148709" y="506221"/>
                  <a:pt x="159162" y="516675"/>
                  <a:pt x="159162" y="529571"/>
                </a:cubicBezTo>
                <a:close/>
                <a:moveTo>
                  <a:pt x="159162" y="403015"/>
                </a:moveTo>
                <a:cubicBezTo>
                  <a:pt x="159162" y="415911"/>
                  <a:pt x="148709" y="426365"/>
                  <a:pt x="135814" y="426365"/>
                </a:cubicBezTo>
                <a:cubicBezTo>
                  <a:pt x="122919" y="426365"/>
                  <a:pt x="112466" y="415911"/>
                  <a:pt x="112466" y="403015"/>
                </a:cubicBezTo>
                <a:cubicBezTo>
                  <a:pt x="112466" y="390121"/>
                  <a:pt x="122919" y="379667"/>
                  <a:pt x="135814" y="379667"/>
                </a:cubicBezTo>
                <a:cubicBezTo>
                  <a:pt x="148709" y="379667"/>
                  <a:pt x="159162" y="390121"/>
                  <a:pt x="159162" y="403015"/>
                </a:cubicBezTo>
                <a:close/>
                <a:moveTo>
                  <a:pt x="159162" y="276461"/>
                </a:moveTo>
                <a:cubicBezTo>
                  <a:pt x="159162" y="289355"/>
                  <a:pt x="148709" y="299809"/>
                  <a:pt x="135814" y="299809"/>
                </a:cubicBezTo>
                <a:cubicBezTo>
                  <a:pt x="122919" y="299809"/>
                  <a:pt x="112466" y="289355"/>
                  <a:pt x="112466" y="276461"/>
                </a:cubicBezTo>
                <a:cubicBezTo>
                  <a:pt x="112466" y="263565"/>
                  <a:pt x="122919" y="253111"/>
                  <a:pt x="135814" y="253111"/>
                </a:cubicBezTo>
                <a:cubicBezTo>
                  <a:pt x="148709" y="253111"/>
                  <a:pt x="159162" y="263565"/>
                  <a:pt x="159162" y="276461"/>
                </a:cubicBezTo>
                <a:close/>
                <a:moveTo>
                  <a:pt x="159162" y="149905"/>
                </a:moveTo>
                <a:cubicBezTo>
                  <a:pt x="159162" y="162801"/>
                  <a:pt x="148709" y="173255"/>
                  <a:pt x="135814" y="173255"/>
                </a:cubicBezTo>
                <a:cubicBezTo>
                  <a:pt x="122919" y="173255"/>
                  <a:pt x="112466" y="162801"/>
                  <a:pt x="112466" y="149905"/>
                </a:cubicBezTo>
                <a:cubicBezTo>
                  <a:pt x="112466" y="137011"/>
                  <a:pt x="122919" y="126557"/>
                  <a:pt x="135814" y="126557"/>
                </a:cubicBezTo>
                <a:cubicBezTo>
                  <a:pt x="148709" y="126557"/>
                  <a:pt x="159162" y="137011"/>
                  <a:pt x="159162" y="149905"/>
                </a:cubicBezTo>
                <a:close/>
                <a:moveTo>
                  <a:pt x="159162" y="23350"/>
                </a:moveTo>
                <a:cubicBezTo>
                  <a:pt x="159162" y="36244"/>
                  <a:pt x="148709" y="46698"/>
                  <a:pt x="135814" y="46698"/>
                </a:cubicBezTo>
                <a:cubicBezTo>
                  <a:pt x="122919" y="46698"/>
                  <a:pt x="112466" y="36244"/>
                  <a:pt x="112466" y="23350"/>
                </a:cubicBezTo>
                <a:cubicBezTo>
                  <a:pt x="112466" y="10454"/>
                  <a:pt x="122919" y="0"/>
                  <a:pt x="135814" y="0"/>
                </a:cubicBezTo>
                <a:cubicBezTo>
                  <a:pt x="148709" y="0"/>
                  <a:pt x="159162" y="10454"/>
                  <a:pt x="159162" y="23350"/>
                </a:cubicBezTo>
                <a:close/>
                <a:moveTo>
                  <a:pt x="271628" y="656125"/>
                </a:moveTo>
                <a:cubicBezTo>
                  <a:pt x="271628" y="669019"/>
                  <a:pt x="261175" y="679473"/>
                  <a:pt x="248280" y="679473"/>
                </a:cubicBezTo>
                <a:cubicBezTo>
                  <a:pt x="235385" y="679473"/>
                  <a:pt x="224932" y="669019"/>
                  <a:pt x="224932" y="656125"/>
                </a:cubicBezTo>
                <a:cubicBezTo>
                  <a:pt x="224932" y="643229"/>
                  <a:pt x="235385" y="632775"/>
                  <a:pt x="248280" y="632775"/>
                </a:cubicBezTo>
                <a:cubicBezTo>
                  <a:pt x="261175" y="632775"/>
                  <a:pt x="271628" y="643229"/>
                  <a:pt x="271628" y="656125"/>
                </a:cubicBezTo>
                <a:close/>
                <a:moveTo>
                  <a:pt x="271628" y="529571"/>
                </a:moveTo>
                <a:cubicBezTo>
                  <a:pt x="271628" y="542465"/>
                  <a:pt x="261175" y="552919"/>
                  <a:pt x="248280" y="552919"/>
                </a:cubicBezTo>
                <a:cubicBezTo>
                  <a:pt x="235385" y="552919"/>
                  <a:pt x="224932" y="542465"/>
                  <a:pt x="224932" y="529571"/>
                </a:cubicBezTo>
                <a:cubicBezTo>
                  <a:pt x="224932" y="516675"/>
                  <a:pt x="235385" y="506221"/>
                  <a:pt x="248280" y="506221"/>
                </a:cubicBezTo>
                <a:cubicBezTo>
                  <a:pt x="261175" y="506221"/>
                  <a:pt x="271628" y="516675"/>
                  <a:pt x="271628" y="529571"/>
                </a:cubicBezTo>
                <a:close/>
                <a:moveTo>
                  <a:pt x="271628" y="403015"/>
                </a:moveTo>
                <a:cubicBezTo>
                  <a:pt x="271628" y="415911"/>
                  <a:pt x="261175" y="426365"/>
                  <a:pt x="248280" y="426365"/>
                </a:cubicBezTo>
                <a:cubicBezTo>
                  <a:pt x="235385" y="426365"/>
                  <a:pt x="224932" y="415911"/>
                  <a:pt x="224932" y="403015"/>
                </a:cubicBezTo>
                <a:cubicBezTo>
                  <a:pt x="224932" y="390121"/>
                  <a:pt x="235385" y="379667"/>
                  <a:pt x="248280" y="379667"/>
                </a:cubicBezTo>
                <a:cubicBezTo>
                  <a:pt x="261175" y="379667"/>
                  <a:pt x="271628" y="390121"/>
                  <a:pt x="271628" y="403015"/>
                </a:cubicBezTo>
                <a:close/>
                <a:moveTo>
                  <a:pt x="271628" y="276461"/>
                </a:moveTo>
                <a:cubicBezTo>
                  <a:pt x="271628" y="289355"/>
                  <a:pt x="261175" y="299809"/>
                  <a:pt x="248280" y="299809"/>
                </a:cubicBezTo>
                <a:cubicBezTo>
                  <a:pt x="235385" y="299809"/>
                  <a:pt x="224932" y="289355"/>
                  <a:pt x="224932" y="276461"/>
                </a:cubicBezTo>
                <a:cubicBezTo>
                  <a:pt x="224932" y="263565"/>
                  <a:pt x="235385" y="253111"/>
                  <a:pt x="248280" y="253111"/>
                </a:cubicBezTo>
                <a:cubicBezTo>
                  <a:pt x="261175" y="253111"/>
                  <a:pt x="271628" y="263565"/>
                  <a:pt x="271628" y="276461"/>
                </a:cubicBezTo>
                <a:close/>
                <a:moveTo>
                  <a:pt x="271628" y="149905"/>
                </a:moveTo>
                <a:cubicBezTo>
                  <a:pt x="271628" y="162801"/>
                  <a:pt x="261175" y="173255"/>
                  <a:pt x="248280" y="173255"/>
                </a:cubicBezTo>
                <a:cubicBezTo>
                  <a:pt x="235385" y="173255"/>
                  <a:pt x="224932" y="162801"/>
                  <a:pt x="224932" y="149905"/>
                </a:cubicBezTo>
                <a:cubicBezTo>
                  <a:pt x="224932" y="137011"/>
                  <a:pt x="235385" y="126557"/>
                  <a:pt x="248280" y="126557"/>
                </a:cubicBezTo>
                <a:cubicBezTo>
                  <a:pt x="261175" y="126557"/>
                  <a:pt x="271628" y="137011"/>
                  <a:pt x="271628" y="149905"/>
                </a:cubicBezTo>
                <a:close/>
                <a:moveTo>
                  <a:pt x="271628" y="23350"/>
                </a:moveTo>
                <a:cubicBezTo>
                  <a:pt x="271628" y="36244"/>
                  <a:pt x="261175" y="46698"/>
                  <a:pt x="248280" y="46698"/>
                </a:cubicBezTo>
                <a:cubicBezTo>
                  <a:pt x="235385" y="46698"/>
                  <a:pt x="224932" y="36244"/>
                  <a:pt x="224932" y="23350"/>
                </a:cubicBezTo>
                <a:cubicBezTo>
                  <a:pt x="224932" y="10454"/>
                  <a:pt x="235385" y="0"/>
                  <a:pt x="248280" y="0"/>
                </a:cubicBezTo>
                <a:cubicBezTo>
                  <a:pt x="261175" y="0"/>
                  <a:pt x="271628" y="10454"/>
                  <a:pt x="271628" y="23350"/>
                </a:cubicBez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custDataLst>
              <p:tags r:id="rId6"/>
            </p:custDataLst>
          </p:nvPr>
        </p:nvSpPr>
        <p:spPr>
          <a:xfrm flipV="1">
            <a:off x="0" y="5160782"/>
            <a:ext cx="2101126" cy="1697217"/>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bg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2" name="矩形: 对角圆角 11"/>
          <p:cNvSpPr/>
          <p:nvPr userDrawn="1">
            <p:custDataLst>
              <p:tags r:id="rId7"/>
            </p:custDataLst>
          </p:nvPr>
        </p:nvSpPr>
        <p:spPr>
          <a:xfrm>
            <a:off x="929130" y="686341"/>
            <a:ext cx="2477374" cy="5247733"/>
          </a:xfrm>
          <a:prstGeom prst="round2DiagRect">
            <a:avLst>
              <a:gd name="adj1" fmla="val 35046"/>
              <a:gd name="adj2" fmla="val 0"/>
            </a:avLst>
          </a:prstGeom>
          <a:solidFill>
            <a:schemeClr val="bg1">
              <a:alpha val="20000"/>
            </a:schemeClr>
          </a:solidFill>
          <a:ln w="19050">
            <a:solidFill>
              <a:srgbClr val="FFFFFF">
                <a:alpha val="6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p:cNvSpPr/>
          <p:nvPr userDrawn="1">
            <p:custDataLst>
              <p:tags r:id="rId8"/>
            </p:custDataLst>
          </p:nvPr>
        </p:nvSpPr>
        <p:spPr>
          <a:xfrm>
            <a:off x="1157392" y="893762"/>
            <a:ext cx="2249112" cy="5040313"/>
          </a:xfrm>
          <a:prstGeom prst="round2DiagRect">
            <a:avLst>
              <a:gd name="adj1" fmla="val 34663"/>
              <a:gd name="adj2" fmla="val 0"/>
            </a:avLst>
          </a:prstGeom>
          <a:gradFill flip="none" rotWithShape="1">
            <a:gsLst>
              <a:gs pos="7000">
                <a:schemeClr val="accent2"/>
              </a:gs>
              <a:gs pos="74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userDrawn="1">
            <p:custDataLst>
              <p:tags r:id="rId9"/>
            </p:custDataLst>
          </p:nvPr>
        </p:nvSpPr>
        <p:spPr>
          <a:xfrm flipH="1">
            <a:off x="10496202" y="2"/>
            <a:ext cx="1695798" cy="1369807"/>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accent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pic>
        <p:nvPicPr>
          <p:cNvPr id="16" name="图片 15"/>
          <p:cNvPicPr>
            <a:picLocks noChangeAspect="1"/>
          </p:cNvPicPr>
          <p:nvPr userDrawn="1">
            <p:custDataLst>
              <p:tags r:id="rId10"/>
            </p:custDataLst>
          </p:nvPr>
        </p:nvPicPr>
        <p:blipFill rotWithShape="1">
          <a:blip r:embed="rId11">
            <a:extLst>
              <a:ext uri="{BEBA8EAE-BF5A-486C-A8C5-ECC9F3942E4B}">
                <a14:imgProps xmlns:a14="http://schemas.microsoft.com/office/drawing/2010/main">
                  <a14:imgLayer r:embed="rId12">
                    <a14:imgEffect>
                      <a14:brightnessContrast bright="5000" contrast="5000"/>
                    </a14:imgEffect>
                  </a14:imgLayer>
                </a14:imgProps>
              </a:ext>
              <a:ext uri="{28A0092B-C50C-407E-A947-70E740481C1C}">
                <a14:useLocalDpi xmlns:a14="http://schemas.microsoft.com/office/drawing/2010/main" val="0"/>
              </a:ext>
            </a:extLst>
          </a:blip>
          <a:srcRect l="34121" t="4359" r="11051" b="30960"/>
          <a:stretch>
            <a:fillRect/>
          </a:stretch>
        </p:blipFill>
        <p:spPr>
          <a:xfrm>
            <a:off x="1157392" y="2117517"/>
            <a:ext cx="5411518" cy="3830318"/>
          </a:xfrm>
          <a:prstGeom prst="rect">
            <a:avLst/>
          </a:prstGeom>
        </p:spPr>
      </p:pic>
      <p:sp>
        <p:nvSpPr>
          <p:cNvPr id="17" name="椭圆 16"/>
          <p:cNvSpPr/>
          <p:nvPr userDrawn="1">
            <p:custDataLst>
              <p:tags r:id="rId13"/>
            </p:custDataLst>
          </p:nvPr>
        </p:nvSpPr>
        <p:spPr>
          <a:xfrm>
            <a:off x="722263" y="5065465"/>
            <a:ext cx="920089" cy="920089"/>
          </a:xfrm>
          <a:prstGeom prst="ellipse">
            <a:avLst/>
          </a:prstGeom>
          <a:gradFill flip="none" rotWithShape="1">
            <a:gsLst>
              <a:gs pos="95000">
                <a:schemeClr val="accent2">
                  <a:lumMod val="75000"/>
                </a:schemeClr>
              </a:gs>
              <a:gs pos="63000">
                <a:schemeClr val="accent2"/>
              </a:gs>
              <a:gs pos="17000">
                <a:schemeClr val="accent2">
                  <a:lumMod val="20000"/>
                  <a:lumOff val="80000"/>
                </a:schemeClr>
              </a:gs>
              <a:gs pos="41000">
                <a:schemeClr val="accent2">
                  <a:lumMod val="60000"/>
                  <a:lumOff val="40000"/>
                </a:schemeClr>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8" name="任意多边形: 形状 17"/>
          <p:cNvSpPr/>
          <p:nvPr userDrawn="1">
            <p:custDataLst>
              <p:tags r:id="rId14"/>
            </p:custDataLst>
          </p:nvPr>
        </p:nvSpPr>
        <p:spPr>
          <a:xfrm>
            <a:off x="2778760" y="1209474"/>
            <a:ext cx="459425" cy="812728"/>
          </a:xfrm>
          <a:custGeom>
            <a:avLst/>
            <a:gdLst>
              <a:gd name="connsiteX0" fmla="*/ 365015 w 388639"/>
              <a:gd name="connsiteY0" fmla="*/ 640259 h 687508"/>
              <a:gd name="connsiteX1" fmla="*/ 388639 w 388639"/>
              <a:gd name="connsiteY1" fmla="*/ 663884 h 687508"/>
              <a:gd name="connsiteX2" fmla="*/ 365015 w 388639"/>
              <a:gd name="connsiteY2" fmla="*/ 687508 h 687508"/>
              <a:gd name="connsiteX3" fmla="*/ 341390 w 388639"/>
              <a:gd name="connsiteY3" fmla="*/ 663884 h 687508"/>
              <a:gd name="connsiteX4" fmla="*/ 365015 w 388639"/>
              <a:gd name="connsiteY4" fmla="*/ 640259 h 687508"/>
              <a:gd name="connsiteX5" fmla="*/ 251218 w 388639"/>
              <a:gd name="connsiteY5" fmla="*/ 640259 h 687508"/>
              <a:gd name="connsiteX6" fmla="*/ 274842 w 388639"/>
              <a:gd name="connsiteY6" fmla="*/ 663884 h 687508"/>
              <a:gd name="connsiteX7" fmla="*/ 251218 w 388639"/>
              <a:gd name="connsiteY7" fmla="*/ 687508 h 687508"/>
              <a:gd name="connsiteX8" fmla="*/ 227593 w 388639"/>
              <a:gd name="connsiteY8" fmla="*/ 663884 h 687508"/>
              <a:gd name="connsiteX9" fmla="*/ 251218 w 388639"/>
              <a:gd name="connsiteY9" fmla="*/ 640259 h 687508"/>
              <a:gd name="connsiteX10" fmla="*/ 137422 w 388639"/>
              <a:gd name="connsiteY10" fmla="*/ 640259 h 687508"/>
              <a:gd name="connsiteX11" fmla="*/ 161046 w 388639"/>
              <a:gd name="connsiteY11" fmla="*/ 663884 h 687508"/>
              <a:gd name="connsiteX12" fmla="*/ 137422 w 388639"/>
              <a:gd name="connsiteY12" fmla="*/ 687508 h 687508"/>
              <a:gd name="connsiteX13" fmla="*/ 113797 w 388639"/>
              <a:gd name="connsiteY13" fmla="*/ 663884 h 687508"/>
              <a:gd name="connsiteX14" fmla="*/ 137422 w 388639"/>
              <a:gd name="connsiteY14" fmla="*/ 640259 h 687508"/>
              <a:gd name="connsiteX15" fmla="*/ 23625 w 388639"/>
              <a:gd name="connsiteY15" fmla="*/ 640259 h 687508"/>
              <a:gd name="connsiteX16" fmla="*/ 47249 w 388639"/>
              <a:gd name="connsiteY16" fmla="*/ 663884 h 687508"/>
              <a:gd name="connsiteX17" fmla="*/ 23625 w 388639"/>
              <a:gd name="connsiteY17" fmla="*/ 687508 h 687508"/>
              <a:gd name="connsiteX18" fmla="*/ 0 w 388639"/>
              <a:gd name="connsiteY18" fmla="*/ 663884 h 687508"/>
              <a:gd name="connsiteX19" fmla="*/ 23625 w 388639"/>
              <a:gd name="connsiteY19" fmla="*/ 640259 h 687508"/>
              <a:gd name="connsiteX20" fmla="*/ 365015 w 388639"/>
              <a:gd name="connsiteY20" fmla="*/ 512207 h 687508"/>
              <a:gd name="connsiteX21" fmla="*/ 388639 w 388639"/>
              <a:gd name="connsiteY21" fmla="*/ 535832 h 687508"/>
              <a:gd name="connsiteX22" fmla="*/ 365015 w 388639"/>
              <a:gd name="connsiteY22" fmla="*/ 559456 h 687508"/>
              <a:gd name="connsiteX23" fmla="*/ 341390 w 388639"/>
              <a:gd name="connsiteY23" fmla="*/ 535832 h 687508"/>
              <a:gd name="connsiteX24" fmla="*/ 365015 w 388639"/>
              <a:gd name="connsiteY24" fmla="*/ 512207 h 687508"/>
              <a:gd name="connsiteX25" fmla="*/ 251218 w 388639"/>
              <a:gd name="connsiteY25" fmla="*/ 512207 h 687508"/>
              <a:gd name="connsiteX26" fmla="*/ 274842 w 388639"/>
              <a:gd name="connsiteY26" fmla="*/ 535832 h 687508"/>
              <a:gd name="connsiteX27" fmla="*/ 251218 w 388639"/>
              <a:gd name="connsiteY27" fmla="*/ 559456 h 687508"/>
              <a:gd name="connsiteX28" fmla="*/ 227593 w 388639"/>
              <a:gd name="connsiteY28" fmla="*/ 535832 h 687508"/>
              <a:gd name="connsiteX29" fmla="*/ 251218 w 388639"/>
              <a:gd name="connsiteY29" fmla="*/ 512207 h 687508"/>
              <a:gd name="connsiteX30" fmla="*/ 137422 w 388639"/>
              <a:gd name="connsiteY30" fmla="*/ 512207 h 687508"/>
              <a:gd name="connsiteX31" fmla="*/ 161046 w 388639"/>
              <a:gd name="connsiteY31" fmla="*/ 535832 h 687508"/>
              <a:gd name="connsiteX32" fmla="*/ 137422 w 388639"/>
              <a:gd name="connsiteY32" fmla="*/ 559456 h 687508"/>
              <a:gd name="connsiteX33" fmla="*/ 113797 w 388639"/>
              <a:gd name="connsiteY33" fmla="*/ 535832 h 687508"/>
              <a:gd name="connsiteX34" fmla="*/ 137422 w 388639"/>
              <a:gd name="connsiteY34" fmla="*/ 512207 h 687508"/>
              <a:gd name="connsiteX35" fmla="*/ 23625 w 388639"/>
              <a:gd name="connsiteY35" fmla="*/ 512207 h 687508"/>
              <a:gd name="connsiteX36" fmla="*/ 47249 w 388639"/>
              <a:gd name="connsiteY36" fmla="*/ 535832 h 687508"/>
              <a:gd name="connsiteX37" fmla="*/ 23625 w 388639"/>
              <a:gd name="connsiteY37" fmla="*/ 559456 h 687508"/>
              <a:gd name="connsiteX38" fmla="*/ 0 w 388639"/>
              <a:gd name="connsiteY38" fmla="*/ 535832 h 687508"/>
              <a:gd name="connsiteX39" fmla="*/ 23625 w 388639"/>
              <a:gd name="connsiteY39" fmla="*/ 512207 h 687508"/>
              <a:gd name="connsiteX40" fmla="*/ 365015 w 388639"/>
              <a:gd name="connsiteY40" fmla="*/ 384156 h 687508"/>
              <a:gd name="connsiteX41" fmla="*/ 388639 w 388639"/>
              <a:gd name="connsiteY41" fmla="*/ 407780 h 687508"/>
              <a:gd name="connsiteX42" fmla="*/ 365015 w 388639"/>
              <a:gd name="connsiteY42" fmla="*/ 431404 h 687508"/>
              <a:gd name="connsiteX43" fmla="*/ 341390 w 388639"/>
              <a:gd name="connsiteY43" fmla="*/ 407780 h 687508"/>
              <a:gd name="connsiteX44" fmla="*/ 365015 w 388639"/>
              <a:gd name="connsiteY44" fmla="*/ 384156 h 687508"/>
              <a:gd name="connsiteX45" fmla="*/ 251218 w 388639"/>
              <a:gd name="connsiteY45" fmla="*/ 384156 h 687508"/>
              <a:gd name="connsiteX46" fmla="*/ 274842 w 388639"/>
              <a:gd name="connsiteY46" fmla="*/ 407780 h 687508"/>
              <a:gd name="connsiteX47" fmla="*/ 251218 w 388639"/>
              <a:gd name="connsiteY47" fmla="*/ 431404 h 687508"/>
              <a:gd name="connsiteX48" fmla="*/ 227593 w 388639"/>
              <a:gd name="connsiteY48" fmla="*/ 407780 h 687508"/>
              <a:gd name="connsiteX49" fmla="*/ 251218 w 388639"/>
              <a:gd name="connsiteY49" fmla="*/ 384156 h 687508"/>
              <a:gd name="connsiteX50" fmla="*/ 137422 w 388639"/>
              <a:gd name="connsiteY50" fmla="*/ 384156 h 687508"/>
              <a:gd name="connsiteX51" fmla="*/ 161046 w 388639"/>
              <a:gd name="connsiteY51" fmla="*/ 407780 h 687508"/>
              <a:gd name="connsiteX52" fmla="*/ 137422 w 388639"/>
              <a:gd name="connsiteY52" fmla="*/ 431404 h 687508"/>
              <a:gd name="connsiteX53" fmla="*/ 113797 w 388639"/>
              <a:gd name="connsiteY53" fmla="*/ 407780 h 687508"/>
              <a:gd name="connsiteX54" fmla="*/ 137422 w 388639"/>
              <a:gd name="connsiteY54" fmla="*/ 384156 h 687508"/>
              <a:gd name="connsiteX55" fmla="*/ 23625 w 388639"/>
              <a:gd name="connsiteY55" fmla="*/ 384156 h 687508"/>
              <a:gd name="connsiteX56" fmla="*/ 47249 w 388639"/>
              <a:gd name="connsiteY56" fmla="*/ 407780 h 687508"/>
              <a:gd name="connsiteX57" fmla="*/ 23625 w 388639"/>
              <a:gd name="connsiteY57" fmla="*/ 431404 h 687508"/>
              <a:gd name="connsiteX58" fmla="*/ 0 w 388639"/>
              <a:gd name="connsiteY58" fmla="*/ 407780 h 687508"/>
              <a:gd name="connsiteX59" fmla="*/ 23625 w 388639"/>
              <a:gd name="connsiteY59" fmla="*/ 384156 h 687508"/>
              <a:gd name="connsiteX60" fmla="*/ 365015 w 388639"/>
              <a:gd name="connsiteY60" fmla="*/ 256104 h 687508"/>
              <a:gd name="connsiteX61" fmla="*/ 388639 w 388639"/>
              <a:gd name="connsiteY61" fmla="*/ 279728 h 687508"/>
              <a:gd name="connsiteX62" fmla="*/ 365015 w 388639"/>
              <a:gd name="connsiteY62" fmla="*/ 303353 h 687508"/>
              <a:gd name="connsiteX63" fmla="*/ 341390 w 388639"/>
              <a:gd name="connsiteY63" fmla="*/ 279728 h 687508"/>
              <a:gd name="connsiteX64" fmla="*/ 365015 w 388639"/>
              <a:gd name="connsiteY64" fmla="*/ 256104 h 687508"/>
              <a:gd name="connsiteX65" fmla="*/ 251218 w 388639"/>
              <a:gd name="connsiteY65" fmla="*/ 256104 h 687508"/>
              <a:gd name="connsiteX66" fmla="*/ 274842 w 388639"/>
              <a:gd name="connsiteY66" fmla="*/ 279728 h 687508"/>
              <a:gd name="connsiteX67" fmla="*/ 251218 w 388639"/>
              <a:gd name="connsiteY67" fmla="*/ 303353 h 687508"/>
              <a:gd name="connsiteX68" fmla="*/ 227593 w 388639"/>
              <a:gd name="connsiteY68" fmla="*/ 279728 h 687508"/>
              <a:gd name="connsiteX69" fmla="*/ 251218 w 388639"/>
              <a:gd name="connsiteY69" fmla="*/ 256104 h 687508"/>
              <a:gd name="connsiteX70" fmla="*/ 137422 w 388639"/>
              <a:gd name="connsiteY70" fmla="*/ 256104 h 687508"/>
              <a:gd name="connsiteX71" fmla="*/ 161046 w 388639"/>
              <a:gd name="connsiteY71" fmla="*/ 279728 h 687508"/>
              <a:gd name="connsiteX72" fmla="*/ 137422 w 388639"/>
              <a:gd name="connsiteY72" fmla="*/ 303353 h 687508"/>
              <a:gd name="connsiteX73" fmla="*/ 113797 w 388639"/>
              <a:gd name="connsiteY73" fmla="*/ 279728 h 687508"/>
              <a:gd name="connsiteX74" fmla="*/ 137422 w 388639"/>
              <a:gd name="connsiteY74" fmla="*/ 256104 h 687508"/>
              <a:gd name="connsiteX75" fmla="*/ 23625 w 388639"/>
              <a:gd name="connsiteY75" fmla="*/ 256104 h 687508"/>
              <a:gd name="connsiteX76" fmla="*/ 47249 w 388639"/>
              <a:gd name="connsiteY76" fmla="*/ 279728 h 687508"/>
              <a:gd name="connsiteX77" fmla="*/ 23625 w 388639"/>
              <a:gd name="connsiteY77" fmla="*/ 303353 h 687508"/>
              <a:gd name="connsiteX78" fmla="*/ 0 w 388639"/>
              <a:gd name="connsiteY78" fmla="*/ 279728 h 687508"/>
              <a:gd name="connsiteX79" fmla="*/ 23625 w 388639"/>
              <a:gd name="connsiteY79" fmla="*/ 256104 h 687508"/>
              <a:gd name="connsiteX80" fmla="*/ 365015 w 388639"/>
              <a:gd name="connsiteY80" fmla="*/ 128052 h 687508"/>
              <a:gd name="connsiteX81" fmla="*/ 388639 w 388639"/>
              <a:gd name="connsiteY81" fmla="*/ 151676 h 687508"/>
              <a:gd name="connsiteX82" fmla="*/ 365015 w 388639"/>
              <a:gd name="connsiteY82" fmla="*/ 175301 h 687508"/>
              <a:gd name="connsiteX83" fmla="*/ 341390 w 388639"/>
              <a:gd name="connsiteY83" fmla="*/ 151676 h 687508"/>
              <a:gd name="connsiteX84" fmla="*/ 365015 w 388639"/>
              <a:gd name="connsiteY84" fmla="*/ 128052 h 687508"/>
              <a:gd name="connsiteX85" fmla="*/ 251218 w 388639"/>
              <a:gd name="connsiteY85" fmla="*/ 128052 h 687508"/>
              <a:gd name="connsiteX86" fmla="*/ 274842 w 388639"/>
              <a:gd name="connsiteY86" fmla="*/ 151676 h 687508"/>
              <a:gd name="connsiteX87" fmla="*/ 251218 w 388639"/>
              <a:gd name="connsiteY87" fmla="*/ 175301 h 687508"/>
              <a:gd name="connsiteX88" fmla="*/ 227593 w 388639"/>
              <a:gd name="connsiteY88" fmla="*/ 151676 h 687508"/>
              <a:gd name="connsiteX89" fmla="*/ 251218 w 388639"/>
              <a:gd name="connsiteY89" fmla="*/ 128052 h 687508"/>
              <a:gd name="connsiteX90" fmla="*/ 137422 w 388639"/>
              <a:gd name="connsiteY90" fmla="*/ 128052 h 687508"/>
              <a:gd name="connsiteX91" fmla="*/ 161046 w 388639"/>
              <a:gd name="connsiteY91" fmla="*/ 151676 h 687508"/>
              <a:gd name="connsiteX92" fmla="*/ 137422 w 388639"/>
              <a:gd name="connsiteY92" fmla="*/ 175301 h 687508"/>
              <a:gd name="connsiteX93" fmla="*/ 113797 w 388639"/>
              <a:gd name="connsiteY93" fmla="*/ 151676 h 687508"/>
              <a:gd name="connsiteX94" fmla="*/ 137422 w 388639"/>
              <a:gd name="connsiteY94" fmla="*/ 128052 h 687508"/>
              <a:gd name="connsiteX95" fmla="*/ 23625 w 388639"/>
              <a:gd name="connsiteY95" fmla="*/ 128052 h 687508"/>
              <a:gd name="connsiteX96" fmla="*/ 47249 w 388639"/>
              <a:gd name="connsiteY96" fmla="*/ 151676 h 687508"/>
              <a:gd name="connsiteX97" fmla="*/ 23625 w 388639"/>
              <a:gd name="connsiteY97" fmla="*/ 175301 h 687508"/>
              <a:gd name="connsiteX98" fmla="*/ 0 w 388639"/>
              <a:gd name="connsiteY98" fmla="*/ 151676 h 687508"/>
              <a:gd name="connsiteX99" fmla="*/ 23625 w 388639"/>
              <a:gd name="connsiteY99" fmla="*/ 128052 h 687508"/>
              <a:gd name="connsiteX100" fmla="*/ 365015 w 388639"/>
              <a:gd name="connsiteY100" fmla="*/ 0 h 687508"/>
              <a:gd name="connsiteX101" fmla="*/ 388639 w 388639"/>
              <a:gd name="connsiteY101" fmla="*/ 23625 h 687508"/>
              <a:gd name="connsiteX102" fmla="*/ 365015 w 388639"/>
              <a:gd name="connsiteY102" fmla="*/ 47249 h 687508"/>
              <a:gd name="connsiteX103" fmla="*/ 341390 w 388639"/>
              <a:gd name="connsiteY103" fmla="*/ 23625 h 687508"/>
              <a:gd name="connsiteX104" fmla="*/ 365015 w 388639"/>
              <a:gd name="connsiteY104" fmla="*/ 0 h 687508"/>
              <a:gd name="connsiteX105" fmla="*/ 251218 w 388639"/>
              <a:gd name="connsiteY105" fmla="*/ 0 h 687508"/>
              <a:gd name="connsiteX106" fmla="*/ 274842 w 388639"/>
              <a:gd name="connsiteY106" fmla="*/ 23625 h 687508"/>
              <a:gd name="connsiteX107" fmla="*/ 251218 w 388639"/>
              <a:gd name="connsiteY107" fmla="*/ 47249 h 687508"/>
              <a:gd name="connsiteX108" fmla="*/ 227593 w 388639"/>
              <a:gd name="connsiteY108" fmla="*/ 23625 h 687508"/>
              <a:gd name="connsiteX109" fmla="*/ 251218 w 388639"/>
              <a:gd name="connsiteY109" fmla="*/ 0 h 687508"/>
              <a:gd name="connsiteX110" fmla="*/ 137422 w 388639"/>
              <a:gd name="connsiteY110" fmla="*/ 0 h 687508"/>
              <a:gd name="connsiteX111" fmla="*/ 161046 w 388639"/>
              <a:gd name="connsiteY111" fmla="*/ 23625 h 687508"/>
              <a:gd name="connsiteX112" fmla="*/ 137422 w 388639"/>
              <a:gd name="connsiteY112" fmla="*/ 47249 h 687508"/>
              <a:gd name="connsiteX113" fmla="*/ 113797 w 388639"/>
              <a:gd name="connsiteY113" fmla="*/ 23625 h 687508"/>
              <a:gd name="connsiteX114" fmla="*/ 137422 w 388639"/>
              <a:gd name="connsiteY114" fmla="*/ 0 h 687508"/>
              <a:gd name="connsiteX115" fmla="*/ 23625 w 388639"/>
              <a:gd name="connsiteY115" fmla="*/ 0 h 687508"/>
              <a:gd name="connsiteX116" fmla="*/ 47249 w 388639"/>
              <a:gd name="connsiteY116" fmla="*/ 23625 h 687508"/>
              <a:gd name="connsiteX117" fmla="*/ 23625 w 388639"/>
              <a:gd name="connsiteY117" fmla="*/ 47249 h 687508"/>
              <a:gd name="connsiteX118" fmla="*/ 0 w 388639"/>
              <a:gd name="connsiteY118" fmla="*/ 23625 h 687508"/>
              <a:gd name="connsiteX119" fmla="*/ 23625 w 388639"/>
              <a:gd name="connsiteY119" fmla="*/ 0 h 6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88639" h="687508">
                <a:moveTo>
                  <a:pt x="365015" y="640259"/>
                </a:moveTo>
                <a:cubicBezTo>
                  <a:pt x="378062" y="640259"/>
                  <a:pt x="388639" y="650836"/>
                  <a:pt x="388639" y="663884"/>
                </a:cubicBezTo>
                <a:cubicBezTo>
                  <a:pt x="388639" y="676931"/>
                  <a:pt x="378062" y="687508"/>
                  <a:pt x="365015" y="687508"/>
                </a:cubicBezTo>
                <a:cubicBezTo>
                  <a:pt x="351967" y="687508"/>
                  <a:pt x="341390" y="676931"/>
                  <a:pt x="341390" y="663884"/>
                </a:cubicBezTo>
                <a:cubicBezTo>
                  <a:pt x="341390" y="650836"/>
                  <a:pt x="351967" y="640259"/>
                  <a:pt x="365015" y="640259"/>
                </a:cubicBezTo>
                <a:close/>
                <a:moveTo>
                  <a:pt x="251218" y="640259"/>
                </a:moveTo>
                <a:cubicBezTo>
                  <a:pt x="264265" y="640259"/>
                  <a:pt x="274842" y="650836"/>
                  <a:pt x="274842" y="663884"/>
                </a:cubicBezTo>
                <a:cubicBezTo>
                  <a:pt x="274842" y="676931"/>
                  <a:pt x="264265" y="687508"/>
                  <a:pt x="251218" y="687508"/>
                </a:cubicBezTo>
                <a:cubicBezTo>
                  <a:pt x="238170" y="687508"/>
                  <a:pt x="227593" y="676931"/>
                  <a:pt x="227593" y="663884"/>
                </a:cubicBezTo>
                <a:cubicBezTo>
                  <a:pt x="227593" y="650836"/>
                  <a:pt x="238170" y="640259"/>
                  <a:pt x="251218" y="640259"/>
                </a:cubicBezTo>
                <a:close/>
                <a:moveTo>
                  <a:pt x="137422" y="640259"/>
                </a:moveTo>
                <a:cubicBezTo>
                  <a:pt x="150469" y="640259"/>
                  <a:pt x="161046" y="650836"/>
                  <a:pt x="161046" y="663884"/>
                </a:cubicBezTo>
                <a:cubicBezTo>
                  <a:pt x="161046" y="676931"/>
                  <a:pt x="150469" y="687508"/>
                  <a:pt x="137422" y="687508"/>
                </a:cubicBezTo>
                <a:cubicBezTo>
                  <a:pt x="124374" y="687508"/>
                  <a:pt x="113797" y="676931"/>
                  <a:pt x="113797" y="663884"/>
                </a:cubicBezTo>
                <a:cubicBezTo>
                  <a:pt x="113797" y="650836"/>
                  <a:pt x="124374" y="640259"/>
                  <a:pt x="137422" y="640259"/>
                </a:cubicBezTo>
                <a:close/>
                <a:moveTo>
                  <a:pt x="23625" y="640259"/>
                </a:moveTo>
                <a:cubicBezTo>
                  <a:pt x="36672" y="640259"/>
                  <a:pt x="47249" y="650836"/>
                  <a:pt x="47249" y="663884"/>
                </a:cubicBezTo>
                <a:cubicBezTo>
                  <a:pt x="47249" y="676931"/>
                  <a:pt x="36672" y="687508"/>
                  <a:pt x="23625" y="687508"/>
                </a:cubicBezTo>
                <a:cubicBezTo>
                  <a:pt x="10577" y="687508"/>
                  <a:pt x="0" y="676931"/>
                  <a:pt x="0" y="663884"/>
                </a:cubicBezTo>
                <a:cubicBezTo>
                  <a:pt x="0" y="650836"/>
                  <a:pt x="10577" y="640259"/>
                  <a:pt x="23625" y="640259"/>
                </a:cubicBezTo>
                <a:close/>
                <a:moveTo>
                  <a:pt x="365015" y="512207"/>
                </a:moveTo>
                <a:cubicBezTo>
                  <a:pt x="378062" y="512207"/>
                  <a:pt x="388639" y="522784"/>
                  <a:pt x="388639" y="535832"/>
                </a:cubicBezTo>
                <a:cubicBezTo>
                  <a:pt x="388639" y="548879"/>
                  <a:pt x="378062" y="559456"/>
                  <a:pt x="365015" y="559456"/>
                </a:cubicBezTo>
                <a:cubicBezTo>
                  <a:pt x="351967" y="559456"/>
                  <a:pt x="341390" y="548879"/>
                  <a:pt x="341390" y="535832"/>
                </a:cubicBezTo>
                <a:cubicBezTo>
                  <a:pt x="341390" y="522784"/>
                  <a:pt x="351967" y="512207"/>
                  <a:pt x="365015" y="512207"/>
                </a:cubicBezTo>
                <a:close/>
                <a:moveTo>
                  <a:pt x="251218" y="512207"/>
                </a:moveTo>
                <a:cubicBezTo>
                  <a:pt x="264265" y="512207"/>
                  <a:pt x="274842" y="522784"/>
                  <a:pt x="274842" y="535832"/>
                </a:cubicBezTo>
                <a:cubicBezTo>
                  <a:pt x="274842" y="548879"/>
                  <a:pt x="264265" y="559456"/>
                  <a:pt x="251218" y="559456"/>
                </a:cubicBezTo>
                <a:cubicBezTo>
                  <a:pt x="238170" y="559456"/>
                  <a:pt x="227593" y="548879"/>
                  <a:pt x="227593" y="535832"/>
                </a:cubicBezTo>
                <a:cubicBezTo>
                  <a:pt x="227593" y="522784"/>
                  <a:pt x="238170" y="512207"/>
                  <a:pt x="251218" y="512207"/>
                </a:cubicBezTo>
                <a:close/>
                <a:moveTo>
                  <a:pt x="137422" y="512207"/>
                </a:moveTo>
                <a:cubicBezTo>
                  <a:pt x="150469" y="512207"/>
                  <a:pt x="161046" y="522784"/>
                  <a:pt x="161046" y="535832"/>
                </a:cubicBezTo>
                <a:cubicBezTo>
                  <a:pt x="161046" y="548879"/>
                  <a:pt x="150469" y="559456"/>
                  <a:pt x="137422" y="559456"/>
                </a:cubicBezTo>
                <a:cubicBezTo>
                  <a:pt x="124374" y="559456"/>
                  <a:pt x="113797" y="548879"/>
                  <a:pt x="113797" y="535832"/>
                </a:cubicBezTo>
                <a:cubicBezTo>
                  <a:pt x="113797" y="522784"/>
                  <a:pt x="124374" y="512207"/>
                  <a:pt x="137422" y="512207"/>
                </a:cubicBezTo>
                <a:close/>
                <a:moveTo>
                  <a:pt x="23625" y="512207"/>
                </a:moveTo>
                <a:cubicBezTo>
                  <a:pt x="36672" y="512207"/>
                  <a:pt x="47249" y="522784"/>
                  <a:pt x="47249" y="535832"/>
                </a:cubicBezTo>
                <a:cubicBezTo>
                  <a:pt x="47249" y="548879"/>
                  <a:pt x="36672" y="559456"/>
                  <a:pt x="23625" y="559456"/>
                </a:cubicBezTo>
                <a:cubicBezTo>
                  <a:pt x="10577" y="559456"/>
                  <a:pt x="0" y="548879"/>
                  <a:pt x="0" y="535832"/>
                </a:cubicBezTo>
                <a:cubicBezTo>
                  <a:pt x="0" y="522784"/>
                  <a:pt x="10577" y="512207"/>
                  <a:pt x="23625" y="512207"/>
                </a:cubicBezTo>
                <a:close/>
                <a:moveTo>
                  <a:pt x="365015" y="384156"/>
                </a:moveTo>
                <a:cubicBezTo>
                  <a:pt x="378062" y="384156"/>
                  <a:pt x="388639" y="394733"/>
                  <a:pt x="388639" y="407780"/>
                </a:cubicBezTo>
                <a:cubicBezTo>
                  <a:pt x="388639" y="420827"/>
                  <a:pt x="378062" y="431404"/>
                  <a:pt x="365015" y="431404"/>
                </a:cubicBezTo>
                <a:cubicBezTo>
                  <a:pt x="351967" y="431404"/>
                  <a:pt x="341390" y="420827"/>
                  <a:pt x="341390" y="407780"/>
                </a:cubicBezTo>
                <a:cubicBezTo>
                  <a:pt x="341390" y="394733"/>
                  <a:pt x="351967" y="384156"/>
                  <a:pt x="365015" y="384156"/>
                </a:cubicBezTo>
                <a:close/>
                <a:moveTo>
                  <a:pt x="251218" y="384156"/>
                </a:moveTo>
                <a:cubicBezTo>
                  <a:pt x="264265" y="384156"/>
                  <a:pt x="274842" y="394733"/>
                  <a:pt x="274842" y="407780"/>
                </a:cubicBezTo>
                <a:cubicBezTo>
                  <a:pt x="274842" y="420827"/>
                  <a:pt x="264265" y="431404"/>
                  <a:pt x="251218" y="431404"/>
                </a:cubicBezTo>
                <a:cubicBezTo>
                  <a:pt x="238170" y="431404"/>
                  <a:pt x="227593" y="420827"/>
                  <a:pt x="227593" y="407780"/>
                </a:cubicBezTo>
                <a:cubicBezTo>
                  <a:pt x="227593" y="394733"/>
                  <a:pt x="238170" y="384156"/>
                  <a:pt x="251218" y="384156"/>
                </a:cubicBezTo>
                <a:close/>
                <a:moveTo>
                  <a:pt x="137422" y="384156"/>
                </a:moveTo>
                <a:cubicBezTo>
                  <a:pt x="150469" y="384156"/>
                  <a:pt x="161046" y="394733"/>
                  <a:pt x="161046" y="407780"/>
                </a:cubicBezTo>
                <a:cubicBezTo>
                  <a:pt x="161046" y="420827"/>
                  <a:pt x="150469" y="431404"/>
                  <a:pt x="137422" y="431404"/>
                </a:cubicBezTo>
                <a:cubicBezTo>
                  <a:pt x="124374" y="431404"/>
                  <a:pt x="113797" y="420827"/>
                  <a:pt x="113797" y="407780"/>
                </a:cubicBezTo>
                <a:cubicBezTo>
                  <a:pt x="113797" y="394733"/>
                  <a:pt x="124374" y="384156"/>
                  <a:pt x="137422" y="384156"/>
                </a:cubicBezTo>
                <a:close/>
                <a:moveTo>
                  <a:pt x="23625" y="384156"/>
                </a:moveTo>
                <a:cubicBezTo>
                  <a:pt x="36672" y="384156"/>
                  <a:pt x="47249" y="394733"/>
                  <a:pt x="47249" y="407780"/>
                </a:cubicBezTo>
                <a:cubicBezTo>
                  <a:pt x="47249" y="420827"/>
                  <a:pt x="36672" y="431404"/>
                  <a:pt x="23625" y="431404"/>
                </a:cubicBezTo>
                <a:cubicBezTo>
                  <a:pt x="10577" y="431404"/>
                  <a:pt x="0" y="420827"/>
                  <a:pt x="0" y="407780"/>
                </a:cubicBezTo>
                <a:cubicBezTo>
                  <a:pt x="0" y="394733"/>
                  <a:pt x="10577" y="384156"/>
                  <a:pt x="23625" y="384156"/>
                </a:cubicBezTo>
                <a:close/>
                <a:moveTo>
                  <a:pt x="365015" y="256104"/>
                </a:moveTo>
                <a:cubicBezTo>
                  <a:pt x="378062" y="256104"/>
                  <a:pt x="388639" y="266681"/>
                  <a:pt x="388639" y="279728"/>
                </a:cubicBezTo>
                <a:cubicBezTo>
                  <a:pt x="388639" y="292776"/>
                  <a:pt x="378062" y="303353"/>
                  <a:pt x="365015" y="303353"/>
                </a:cubicBezTo>
                <a:cubicBezTo>
                  <a:pt x="351967" y="303353"/>
                  <a:pt x="341390" y="292776"/>
                  <a:pt x="341390" y="279728"/>
                </a:cubicBezTo>
                <a:cubicBezTo>
                  <a:pt x="341390" y="266681"/>
                  <a:pt x="351967" y="256104"/>
                  <a:pt x="365015" y="256104"/>
                </a:cubicBezTo>
                <a:close/>
                <a:moveTo>
                  <a:pt x="251218" y="256104"/>
                </a:moveTo>
                <a:cubicBezTo>
                  <a:pt x="264265" y="256104"/>
                  <a:pt x="274842" y="266681"/>
                  <a:pt x="274842" y="279728"/>
                </a:cubicBezTo>
                <a:cubicBezTo>
                  <a:pt x="274842" y="292776"/>
                  <a:pt x="264265" y="303353"/>
                  <a:pt x="251218" y="303353"/>
                </a:cubicBezTo>
                <a:cubicBezTo>
                  <a:pt x="238170" y="303353"/>
                  <a:pt x="227593" y="292776"/>
                  <a:pt x="227593" y="279728"/>
                </a:cubicBezTo>
                <a:cubicBezTo>
                  <a:pt x="227593" y="266681"/>
                  <a:pt x="238170" y="256104"/>
                  <a:pt x="251218" y="256104"/>
                </a:cubicBezTo>
                <a:close/>
                <a:moveTo>
                  <a:pt x="137422" y="256104"/>
                </a:moveTo>
                <a:cubicBezTo>
                  <a:pt x="150469" y="256104"/>
                  <a:pt x="161046" y="266681"/>
                  <a:pt x="161046" y="279728"/>
                </a:cubicBezTo>
                <a:cubicBezTo>
                  <a:pt x="161046" y="292776"/>
                  <a:pt x="150469" y="303353"/>
                  <a:pt x="137422" y="303353"/>
                </a:cubicBezTo>
                <a:cubicBezTo>
                  <a:pt x="124374" y="303353"/>
                  <a:pt x="113797" y="292776"/>
                  <a:pt x="113797" y="279728"/>
                </a:cubicBezTo>
                <a:cubicBezTo>
                  <a:pt x="113797" y="266681"/>
                  <a:pt x="124374" y="256104"/>
                  <a:pt x="137422" y="256104"/>
                </a:cubicBezTo>
                <a:close/>
                <a:moveTo>
                  <a:pt x="23625" y="256104"/>
                </a:moveTo>
                <a:cubicBezTo>
                  <a:pt x="36672" y="256104"/>
                  <a:pt x="47249" y="266681"/>
                  <a:pt x="47249" y="279728"/>
                </a:cubicBezTo>
                <a:cubicBezTo>
                  <a:pt x="47249" y="292776"/>
                  <a:pt x="36672" y="303353"/>
                  <a:pt x="23625" y="303353"/>
                </a:cubicBezTo>
                <a:cubicBezTo>
                  <a:pt x="10577" y="303353"/>
                  <a:pt x="0" y="292776"/>
                  <a:pt x="0" y="279728"/>
                </a:cubicBezTo>
                <a:cubicBezTo>
                  <a:pt x="0" y="266681"/>
                  <a:pt x="10577" y="256104"/>
                  <a:pt x="23625" y="256104"/>
                </a:cubicBezTo>
                <a:close/>
                <a:moveTo>
                  <a:pt x="365015" y="128052"/>
                </a:moveTo>
                <a:cubicBezTo>
                  <a:pt x="378062" y="128052"/>
                  <a:pt x="388639" y="138629"/>
                  <a:pt x="388639" y="151676"/>
                </a:cubicBezTo>
                <a:cubicBezTo>
                  <a:pt x="388639" y="164724"/>
                  <a:pt x="378062" y="175301"/>
                  <a:pt x="365015" y="175301"/>
                </a:cubicBezTo>
                <a:cubicBezTo>
                  <a:pt x="351967" y="175301"/>
                  <a:pt x="341390" y="164724"/>
                  <a:pt x="341390" y="151676"/>
                </a:cubicBezTo>
                <a:cubicBezTo>
                  <a:pt x="341390" y="138629"/>
                  <a:pt x="351967" y="128052"/>
                  <a:pt x="365015" y="128052"/>
                </a:cubicBezTo>
                <a:close/>
                <a:moveTo>
                  <a:pt x="251218" y="128052"/>
                </a:moveTo>
                <a:cubicBezTo>
                  <a:pt x="264265" y="128052"/>
                  <a:pt x="274842" y="138629"/>
                  <a:pt x="274842" y="151676"/>
                </a:cubicBezTo>
                <a:cubicBezTo>
                  <a:pt x="274842" y="164724"/>
                  <a:pt x="264265" y="175301"/>
                  <a:pt x="251218" y="175301"/>
                </a:cubicBezTo>
                <a:cubicBezTo>
                  <a:pt x="238170" y="175301"/>
                  <a:pt x="227593" y="164724"/>
                  <a:pt x="227593" y="151676"/>
                </a:cubicBezTo>
                <a:cubicBezTo>
                  <a:pt x="227593" y="138629"/>
                  <a:pt x="238170" y="128052"/>
                  <a:pt x="251218" y="128052"/>
                </a:cubicBezTo>
                <a:close/>
                <a:moveTo>
                  <a:pt x="137422" y="128052"/>
                </a:moveTo>
                <a:cubicBezTo>
                  <a:pt x="150469" y="128052"/>
                  <a:pt x="161046" y="138629"/>
                  <a:pt x="161046" y="151676"/>
                </a:cubicBezTo>
                <a:cubicBezTo>
                  <a:pt x="161046" y="164724"/>
                  <a:pt x="150469" y="175301"/>
                  <a:pt x="137422" y="175301"/>
                </a:cubicBezTo>
                <a:cubicBezTo>
                  <a:pt x="124374" y="175301"/>
                  <a:pt x="113797" y="164724"/>
                  <a:pt x="113797" y="151676"/>
                </a:cubicBezTo>
                <a:cubicBezTo>
                  <a:pt x="113797" y="138629"/>
                  <a:pt x="124374" y="128052"/>
                  <a:pt x="137422" y="128052"/>
                </a:cubicBezTo>
                <a:close/>
                <a:moveTo>
                  <a:pt x="23625" y="128052"/>
                </a:moveTo>
                <a:cubicBezTo>
                  <a:pt x="36672" y="128052"/>
                  <a:pt x="47249" y="138629"/>
                  <a:pt x="47249" y="151676"/>
                </a:cubicBezTo>
                <a:cubicBezTo>
                  <a:pt x="47249" y="164724"/>
                  <a:pt x="36672" y="175301"/>
                  <a:pt x="23625" y="175301"/>
                </a:cubicBezTo>
                <a:cubicBezTo>
                  <a:pt x="10577" y="175301"/>
                  <a:pt x="0" y="164724"/>
                  <a:pt x="0" y="151676"/>
                </a:cubicBezTo>
                <a:cubicBezTo>
                  <a:pt x="0" y="138629"/>
                  <a:pt x="10577" y="128052"/>
                  <a:pt x="23625" y="128052"/>
                </a:cubicBezTo>
                <a:close/>
                <a:moveTo>
                  <a:pt x="365015" y="0"/>
                </a:moveTo>
                <a:cubicBezTo>
                  <a:pt x="378062" y="0"/>
                  <a:pt x="388639" y="10577"/>
                  <a:pt x="388639" y="23625"/>
                </a:cubicBezTo>
                <a:cubicBezTo>
                  <a:pt x="388639" y="36672"/>
                  <a:pt x="378062" y="47249"/>
                  <a:pt x="365015" y="47249"/>
                </a:cubicBezTo>
                <a:cubicBezTo>
                  <a:pt x="351967" y="47249"/>
                  <a:pt x="341390" y="36672"/>
                  <a:pt x="341390" y="23625"/>
                </a:cubicBezTo>
                <a:cubicBezTo>
                  <a:pt x="341390" y="10577"/>
                  <a:pt x="351967" y="0"/>
                  <a:pt x="365015" y="0"/>
                </a:cubicBezTo>
                <a:close/>
                <a:moveTo>
                  <a:pt x="251218" y="0"/>
                </a:moveTo>
                <a:cubicBezTo>
                  <a:pt x="264265" y="0"/>
                  <a:pt x="274842" y="10577"/>
                  <a:pt x="274842" y="23625"/>
                </a:cubicBezTo>
                <a:cubicBezTo>
                  <a:pt x="274842" y="36672"/>
                  <a:pt x="264265" y="47249"/>
                  <a:pt x="251218" y="47249"/>
                </a:cubicBezTo>
                <a:cubicBezTo>
                  <a:pt x="238170" y="47249"/>
                  <a:pt x="227593" y="36672"/>
                  <a:pt x="227593" y="23625"/>
                </a:cubicBezTo>
                <a:cubicBezTo>
                  <a:pt x="227593" y="10577"/>
                  <a:pt x="238170" y="0"/>
                  <a:pt x="251218" y="0"/>
                </a:cubicBezTo>
                <a:close/>
                <a:moveTo>
                  <a:pt x="137422" y="0"/>
                </a:moveTo>
                <a:cubicBezTo>
                  <a:pt x="150469" y="0"/>
                  <a:pt x="161046" y="10577"/>
                  <a:pt x="161046" y="23625"/>
                </a:cubicBezTo>
                <a:cubicBezTo>
                  <a:pt x="161046" y="36672"/>
                  <a:pt x="150469" y="47249"/>
                  <a:pt x="137422" y="47249"/>
                </a:cubicBezTo>
                <a:cubicBezTo>
                  <a:pt x="124374" y="47249"/>
                  <a:pt x="113797" y="36672"/>
                  <a:pt x="113797" y="23625"/>
                </a:cubicBezTo>
                <a:cubicBezTo>
                  <a:pt x="113797" y="10577"/>
                  <a:pt x="124374" y="0"/>
                  <a:pt x="137422" y="0"/>
                </a:cubicBezTo>
                <a:close/>
                <a:moveTo>
                  <a:pt x="23625" y="0"/>
                </a:moveTo>
                <a:cubicBezTo>
                  <a:pt x="36672" y="0"/>
                  <a:pt x="47249" y="10577"/>
                  <a:pt x="47249" y="23625"/>
                </a:cubicBezTo>
                <a:cubicBezTo>
                  <a:pt x="47249" y="36672"/>
                  <a:pt x="36672" y="47249"/>
                  <a:pt x="23625" y="47249"/>
                </a:cubicBezTo>
                <a:cubicBezTo>
                  <a:pt x="10577" y="47249"/>
                  <a:pt x="0" y="36672"/>
                  <a:pt x="0" y="23625"/>
                </a:cubicBezTo>
                <a:cubicBezTo>
                  <a:pt x="0" y="10577"/>
                  <a:pt x="10577" y="0"/>
                  <a:pt x="23625" y="0"/>
                </a:cubicBez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1"/>
          <p:cNvSpPr/>
          <p:nvPr userDrawn="1">
            <p:custDataLst>
              <p:tags r:id="rId15"/>
            </p:custDataLst>
          </p:nvPr>
        </p:nvSpPr>
        <p:spPr>
          <a:xfrm>
            <a:off x="5631535" y="3231310"/>
            <a:ext cx="185815" cy="185815"/>
          </a:xfrm>
          <a:prstGeom prst="ellipse">
            <a:avLst/>
          </a:prstGeom>
          <a:gradFill flip="none" rotWithShape="1">
            <a:gsLst>
              <a:gs pos="99000">
                <a:schemeClr val="accent2">
                  <a:lumMod val="75000"/>
                </a:schemeClr>
              </a:gs>
              <a:gs pos="65000">
                <a:schemeClr val="accent2"/>
              </a:gs>
              <a:gs pos="15000">
                <a:schemeClr val="accent2">
                  <a:lumMod val="20000"/>
                  <a:lumOff val="80000"/>
                </a:schemeClr>
              </a:gs>
              <a:gs pos="43000">
                <a:schemeClr val="accent2">
                  <a:lumMod val="60000"/>
                  <a:lumOff val="40000"/>
                </a:schemeClr>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userDrawn="1">
            <p:custDataLst>
              <p:tags r:id="rId16"/>
            </p:custDataLst>
          </p:nvPr>
        </p:nvSpPr>
        <p:spPr>
          <a:xfrm rot="5400000">
            <a:off x="10825508" y="5530623"/>
            <a:ext cx="152400" cy="85086"/>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userDrawn="1">
            <p:custDataLst>
              <p:tags r:id="rId17"/>
            </p:custDataLst>
          </p:nvPr>
        </p:nvSpPr>
        <p:spPr>
          <a:xfrm rot="5400000" flipV="1">
            <a:off x="10660564" y="5530623"/>
            <a:ext cx="152400" cy="85086"/>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userDrawn="1">
            <p:custDataLst>
              <p:tags r:id="rId18"/>
            </p:custDataLst>
          </p:nvPr>
        </p:nvCxnSpPr>
        <p:spPr>
          <a:xfrm flipH="1">
            <a:off x="6883685" y="5573166"/>
            <a:ext cx="3612517"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19"/>
            </p:custDataLst>
          </p:nvPr>
        </p:nvSpPr>
        <p:spPr>
          <a:xfrm>
            <a:off x="6374651" y="3326782"/>
            <a:ext cx="4572000" cy="2037048"/>
          </a:xfrm>
        </p:spPr>
        <p:txBody>
          <a:bodyPr wrap="square" anchor="t" anchorCtr="0">
            <a:normAutofit/>
          </a:bodyPr>
          <a:lstStyle>
            <a:lvl1pPr algn="r">
              <a:defRPr sz="5400">
                <a:solidFill>
                  <a:schemeClr val="tx2"/>
                </a:solidFill>
              </a:defRPr>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20"/>
            </p:custDataLst>
          </p:nvPr>
        </p:nvSpPr>
        <p:spPr>
          <a:xfrm>
            <a:off x="6372251" y="1796282"/>
            <a:ext cx="4572000" cy="1451143"/>
          </a:xfrm>
        </p:spPr>
        <p:txBody>
          <a:bodyPr wrap="square" anchor="b" anchorCtr="0">
            <a:normAutofit/>
          </a:bodyPr>
          <a:lstStyle>
            <a:lvl1pPr marL="0" indent="0" algn="r">
              <a:buNone/>
              <a:defRPr sz="6600" b="1">
                <a:solidFill>
                  <a:schemeClr val="accent1"/>
                </a:solidFill>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21"/>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22"/>
            </p:custDataLst>
          </p:nvPr>
        </p:nvSpPr>
        <p:spPr/>
        <p:txBody>
          <a:bodyPr/>
          <a:lstStyle/>
          <a:p>
            <a:endParaRPr lang="zh-CN" altLang="en-US"/>
          </a:p>
        </p:txBody>
      </p:sp>
      <p:sp>
        <p:nvSpPr>
          <p:cNvPr id="6" name="灯片编号占位符 6"/>
          <p:cNvSpPr>
            <a:spLocks noGrp="1"/>
          </p:cNvSpPr>
          <p:nvPr>
            <p:ph type="sldNum" sz="quarter" idx="12"/>
            <p:custDataLst>
              <p:tags r:id="rId23"/>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wrap="square"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wrap="square">
            <a:normAutofit/>
          </a:body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1999" cy="6858000"/>
          </a:xfrm>
          <a:prstGeom prst="rect">
            <a:avLst/>
          </a:prstGeom>
          <a:gradFill flip="none" rotWithShape="1">
            <a:gsLst>
              <a:gs pos="0">
                <a:schemeClr val="bg1">
                  <a:alpha val="0"/>
                </a:schemeClr>
              </a:gs>
              <a:gs pos="20000">
                <a:schemeClr val="accent2">
                  <a:alpha val="10000"/>
                </a:schemeClr>
              </a:gs>
              <a:gs pos="100000">
                <a:schemeClr val="accent2">
                  <a:alpha val="44000"/>
                </a:schemeClr>
              </a:gs>
              <a:gs pos="52000">
                <a:schemeClr val="accent2">
                  <a:alpha val="1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8" name="椭圆 7"/>
          <p:cNvSpPr/>
          <p:nvPr userDrawn="1">
            <p:custDataLst>
              <p:tags r:id="rId3"/>
            </p:custDataLst>
          </p:nvPr>
        </p:nvSpPr>
        <p:spPr>
          <a:xfrm>
            <a:off x="7740764" y="1352483"/>
            <a:ext cx="768001" cy="768001"/>
          </a:xfrm>
          <a:prstGeom prst="ellipse">
            <a:avLst/>
          </a:prstGeom>
          <a:gradFill flip="none" rotWithShape="1">
            <a:gsLst>
              <a:gs pos="31000">
                <a:schemeClr val="accent1">
                  <a:lumMod val="60000"/>
                  <a:lumOff val="40000"/>
                </a:schemeClr>
              </a:gs>
              <a:gs pos="79000">
                <a:schemeClr val="accent1">
                  <a:lumMod val="75000"/>
                </a:schemeClr>
              </a:gs>
              <a:gs pos="6000">
                <a:schemeClr val="accent1">
                  <a:lumMod val="20000"/>
                  <a:lumOff val="80000"/>
                </a:schemeClr>
              </a:gs>
              <a:gs pos="58000">
                <a:schemeClr val="accent1"/>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 name="矩形: 对角圆角 8"/>
          <p:cNvSpPr/>
          <p:nvPr userDrawn="1">
            <p:custDataLst>
              <p:tags r:id="rId4"/>
            </p:custDataLst>
          </p:nvPr>
        </p:nvSpPr>
        <p:spPr>
          <a:xfrm>
            <a:off x="9575499" y="0"/>
            <a:ext cx="2616500" cy="6288364"/>
          </a:xfrm>
          <a:prstGeom prst="round2DiagRect">
            <a:avLst>
              <a:gd name="adj1" fmla="val 35439"/>
              <a:gd name="adj2" fmla="val 0"/>
            </a:avLst>
          </a:prstGeom>
          <a:gradFill flip="none" rotWithShape="1">
            <a:gsLst>
              <a:gs pos="0">
                <a:schemeClr val="accent2"/>
              </a:gs>
              <a:gs pos="78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custDataLst>
              <p:tags r:id="rId5"/>
            </p:custDataLst>
          </p:nvPr>
        </p:nvSpPr>
        <p:spPr>
          <a:xfrm rot="10800000">
            <a:off x="11115342" y="418905"/>
            <a:ext cx="570244" cy="1008772"/>
          </a:xfrm>
          <a:custGeom>
            <a:avLst/>
            <a:gdLst>
              <a:gd name="connsiteX0" fmla="*/ 34664 w 570244"/>
              <a:gd name="connsiteY0" fmla="*/ 69328 h 1008772"/>
              <a:gd name="connsiteX1" fmla="*/ 0 w 570244"/>
              <a:gd name="connsiteY1" fmla="*/ 34664 h 1008772"/>
              <a:gd name="connsiteX2" fmla="*/ 34664 w 570244"/>
              <a:gd name="connsiteY2" fmla="*/ 0 h 1008772"/>
              <a:gd name="connsiteX3" fmla="*/ 69328 w 570244"/>
              <a:gd name="connsiteY3" fmla="*/ 34664 h 1008772"/>
              <a:gd name="connsiteX4" fmla="*/ 34664 w 570244"/>
              <a:gd name="connsiteY4" fmla="*/ 69328 h 1008772"/>
              <a:gd name="connsiteX5" fmla="*/ 201636 w 570244"/>
              <a:gd name="connsiteY5" fmla="*/ 69328 h 1008772"/>
              <a:gd name="connsiteX6" fmla="*/ 166972 w 570244"/>
              <a:gd name="connsiteY6" fmla="*/ 34664 h 1008772"/>
              <a:gd name="connsiteX7" fmla="*/ 201636 w 570244"/>
              <a:gd name="connsiteY7" fmla="*/ 0 h 1008772"/>
              <a:gd name="connsiteX8" fmla="*/ 236300 w 570244"/>
              <a:gd name="connsiteY8" fmla="*/ 34664 h 1008772"/>
              <a:gd name="connsiteX9" fmla="*/ 201636 w 570244"/>
              <a:gd name="connsiteY9" fmla="*/ 69328 h 1008772"/>
              <a:gd name="connsiteX10" fmla="*/ 368608 w 570244"/>
              <a:gd name="connsiteY10" fmla="*/ 69328 h 1008772"/>
              <a:gd name="connsiteX11" fmla="*/ 333944 w 570244"/>
              <a:gd name="connsiteY11" fmla="*/ 34664 h 1008772"/>
              <a:gd name="connsiteX12" fmla="*/ 368608 w 570244"/>
              <a:gd name="connsiteY12" fmla="*/ 0 h 1008772"/>
              <a:gd name="connsiteX13" fmla="*/ 403272 w 570244"/>
              <a:gd name="connsiteY13" fmla="*/ 34664 h 1008772"/>
              <a:gd name="connsiteX14" fmla="*/ 368608 w 570244"/>
              <a:gd name="connsiteY14" fmla="*/ 69328 h 1008772"/>
              <a:gd name="connsiteX15" fmla="*/ 535580 w 570244"/>
              <a:gd name="connsiteY15" fmla="*/ 69328 h 1008772"/>
              <a:gd name="connsiteX16" fmla="*/ 500916 w 570244"/>
              <a:gd name="connsiteY16" fmla="*/ 34664 h 1008772"/>
              <a:gd name="connsiteX17" fmla="*/ 535580 w 570244"/>
              <a:gd name="connsiteY17" fmla="*/ 0 h 1008772"/>
              <a:gd name="connsiteX18" fmla="*/ 570244 w 570244"/>
              <a:gd name="connsiteY18" fmla="*/ 34664 h 1008772"/>
              <a:gd name="connsiteX19" fmla="*/ 535580 w 570244"/>
              <a:gd name="connsiteY19" fmla="*/ 69328 h 1008772"/>
              <a:gd name="connsiteX20" fmla="*/ 34664 w 570244"/>
              <a:gd name="connsiteY20" fmla="*/ 257217 h 1008772"/>
              <a:gd name="connsiteX21" fmla="*/ 0 w 570244"/>
              <a:gd name="connsiteY21" fmla="*/ 222553 h 1008772"/>
              <a:gd name="connsiteX22" fmla="*/ 34664 w 570244"/>
              <a:gd name="connsiteY22" fmla="*/ 187889 h 1008772"/>
              <a:gd name="connsiteX23" fmla="*/ 69328 w 570244"/>
              <a:gd name="connsiteY23" fmla="*/ 222553 h 1008772"/>
              <a:gd name="connsiteX24" fmla="*/ 34664 w 570244"/>
              <a:gd name="connsiteY24" fmla="*/ 257217 h 1008772"/>
              <a:gd name="connsiteX25" fmla="*/ 201636 w 570244"/>
              <a:gd name="connsiteY25" fmla="*/ 257217 h 1008772"/>
              <a:gd name="connsiteX26" fmla="*/ 166972 w 570244"/>
              <a:gd name="connsiteY26" fmla="*/ 222553 h 1008772"/>
              <a:gd name="connsiteX27" fmla="*/ 201636 w 570244"/>
              <a:gd name="connsiteY27" fmla="*/ 187889 h 1008772"/>
              <a:gd name="connsiteX28" fmla="*/ 236300 w 570244"/>
              <a:gd name="connsiteY28" fmla="*/ 222553 h 1008772"/>
              <a:gd name="connsiteX29" fmla="*/ 201636 w 570244"/>
              <a:gd name="connsiteY29" fmla="*/ 257217 h 1008772"/>
              <a:gd name="connsiteX30" fmla="*/ 368608 w 570244"/>
              <a:gd name="connsiteY30" fmla="*/ 257217 h 1008772"/>
              <a:gd name="connsiteX31" fmla="*/ 333944 w 570244"/>
              <a:gd name="connsiteY31" fmla="*/ 222553 h 1008772"/>
              <a:gd name="connsiteX32" fmla="*/ 368608 w 570244"/>
              <a:gd name="connsiteY32" fmla="*/ 187889 h 1008772"/>
              <a:gd name="connsiteX33" fmla="*/ 403272 w 570244"/>
              <a:gd name="connsiteY33" fmla="*/ 222553 h 1008772"/>
              <a:gd name="connsiteX34" fmla="*/ 368608 w 570244"/>
              <a:gd name="connsiteY34" fmla="*/ 257217 h 1008772"/>
              <a:gd name="connsiteX35" fmla="*/ 535580 w 570244"/>
              <a:gd name="connsiteY35" fmla="*/ 257217 h 1008772"/>
              <a:gd name="connsiteX36" fmla="*/ 500916 w 570244"/>
              <a:gd name="connsiteY36" fmla="*/ 222553 h 1008772"/>
              <a:gd name="connsiteX37" fmla="*/ 535580 w 570244"/>
              <a:gd name="connsiteY37" fmla="*/ 187889 h 1008772"/>
              <a:gd name="connsiteX38" fmla="*/ 570244 w 570244"/>
              <a:gd name="connsiteY38" fmla="*/ 222553 h 1008772"/>
              <a:gd name="connsiteX39" fmla="*/ 535580 w 570244"/>
              <a:gd name="connsiteY39" fmla="*/ 257217 h 1008772"/>
              <a:gd name="connsiteX40" fmla="*/ 34664 w 570244"/>
              <a:gd name="connsiteY40" fmla="*/ 445106 h 1008772"/>
              <a:gd name="connsiteX41" fmla="*/ 0 w 570244"/>
              <a:gd name="connsiteY41" fmla="*/ 410442 h 1008772"/>
              <a:gd name="connsiteX42" fmla="*/ 34664 w 570244"/>
              <a:gd name="connsiteY42" fmla="*/ 375778 h 1008772"/>
              <a:gd name="connsiteX43" fmla="*/ 69328 w 570244"/>
              <a:gd name="connsiteY43" fmla="*/ 410442 h 1008772"/>
              <a:gd name="connsiteX44" fmla="*/ 34664 w 570244"/>
              <a:gd name="connsiteY44" fmla="*/ 445106 h 1008772"/>
              <a:gd name="connsiteX45" fmla="*/ 201636 w 570244"/>
              <a:gd name="connsiteY45" fmla="*/ 445106 h 1008772"/>
              <a:gd name="connsiteX46" fmla="*/ 166972 w 570244"/>
              <a:gd name="connsiteY46" fmla="*/ 410442 h 1008772"/>
              <a:gd name="connsiteX47" fmla="*/ 201636 w 570244"/>
              <a:gd name="connsiteY47" fmla="*/ 375778 h 1008772"/>
              <a:gd name="connsiteX48" fmla="*/ 236300 w 570244"/>
              <a:gd name="connsiteY48" fmla="*/ 410442 h 1008772"/>
              <a:gd name="connsiteX49" fmla="*/ 201636 w 570244"/>
              <a:gd name="connsiteY49" fmla="*/ 445106 h 1008772"/>
              <a:gd name="connsiteX50" fmla="*/ 368608 w 570244"/>
              <a:gd name="connsiteY50" fmla="*/ 445106 h 1008772"/>
              <a:gd name="connsiteX51" fmla="*/ 333944 w 570244"/>
              <a:gd name="connsiteY51" fmla="*/ 410442 h 1008772"/>
              <a:gd name="connsiteX52" fmla="*/ 368608 w 570244"/>
              <a:gd name="connsiteY52" fmla="*/ 375778 h 1008772"/>
              <a:gd name="connsiteX53" fmla="*/ 403272 w 570244"/>
              <a:gd name="connsiteY53" fmla="*/ 410442 h 1008772"/>
              <a:gd name="connsiteX54" fmla="*/ 368608 w 570244"/>
              <a:gd name="connsiteY54" fmla="*/ 445106 h 1008772"/>
              <a:gd name="connsiteX55" fmla="*/ 535580 w 570244"/>
              <a:gd name="connsiteY55" fmla="*/ 445106 h 1008772"/>
              <a:gd name="connsiteX56" fmla="*/ 500916 w 570244"/>
              <a:gd name="connsiteY56" fmla="*/ 410442 h 1008772"/>
              <a:gd name="connsiteX57" fmla="*/ 535580 w 570244"/>
              <a:gd name="connsiteY57" fmla="*/ 375778 h 1008772"/>
              <a:gd name="connsiteX58" fmla="*/ 570244 w 570244"/>
              <a:gd name="connsiteY58" fmla="*/ 410442 h 1008772"/>
              <a:gd name="connsiteX59" fmla="*/ 535580 w 570244"/>
              <a:gd name="connsiteY59" fmla="*/ 445106 h 1008772"/>
              <a:gd name="connsiteX60" fmla="*/ 34664 w 570244"/>
              <a:gd name="connsiteY60" fmla="*/ 632995 h 1008772"/>
              <a:gd name="connsiteX61" fmla="*/ 0 w 570244"/>
              <a:gd name="connsiteY61" fmla="*/ 598331 h 1008772"/>
              <a:gd name="connsiteX62" fmla="*/ 34664 w 570244"/>
              <a:gd name="connsiteY62" fmla="*/ 563667 h 1008772"/>
              <a:gd name="connsiteX63" fmla="*/ 69328 w 570244"/>
              <a:gd name="connsiteY63" fmla="*/ 598331 h 1008772"/>
              <a:gd name="connsiteX64" fmla="*/ 34664 w 570244"/>
              <a:gd name="connsiteY64" fmla="*/ 632995 h 1008772"/>
              <a:gd name="connsiteX65" fmla="*/ 201636 w 570244"/>
              <a:gd name="connsiteY65" fmla="*/ 632995 h 1008772"/>
              <a:gd name="connsiteX66" fmla="*/ 166972 w 570244"/>
              <a:gd name="connsiteY66" fmla="*/ 598331 h 1008772"/>
              <a:gd name="connsiteX67" fmla="*/ 201636 w 570244"/>
              <a:gd name="connsiteY67" fmla="*/ 563667 h 1008772"/>
              <a:gd name="connsiteX68" fmla="*/ 236300 w 570244"/>
              <a:gd name="connsiteY68" fmla="*/ 598331 h 1008772"/>
              <a:gd name="connsiteX69" fmla="*/ 201636 w 570244"/>
              <a:gd name="connsiteY69" fmla="*/ 632995 h 1008772"/>
              <a:gd name="connsiteX70" fmla="*/ 368608 w 570244"/>
              <a:gd name="connsiteY70" fmla="*/ 632995 h 1008772"/>
              <a:gd name="connsiteX71" fmla="*/ 333944 w 570244"/>
              <a:gd name="connsiteY71" fmla="*/ 598331 h 1008772"/>
              <a:gd name="connsiteX72" fmla="*/ 368608 w 570244"/>
              <a:gd name="connsiteY72" fmla="*/ 563667 h 1008772"/>
              <a:gd name="connsiteX73" fmla="*/ 403272 w 570244"/>
              <a:gd name="connsiteY73" fmla="*/ 598331 h 1008772"/>
              <a:gd name="connsiteX74" fmla="*/ 368608 w 570244"/>
              <a:gd name="connsiteY74" fmla="*/ 632995 h 1008772"/>
              <a:gd name="connsiteX75" fmla="*/ 535580 w 570244"/>
              <a:gd name="connsiteY75" fmla="*/ 632995 h 1008772"/>
              <a:gd name="connsiteX76" fmla="*/ 500916 w 570244"/>
              <a:gd name="connsiteY76" fmla="*/ 598331 h 1008772"/>
              <a:gd name="connsiteX77" fmla="*/ 535580 w 570244"/>
              <a:gd name="connsiteY77" fmla="*/ 563667 h 1008772"/>
              <a:gd name="connsiteX78" fmla="*/ 570244 w 570244"/>
              <a:gd name="connsiteY78" fmla="*/ 598331 h 1008772"/>
              <a:gd name="connsiteX79" fmla="*/ 535580 w 570244"/>
              <a:gd name="connsiteY79" fmla="*/ 632995 h 1008772"/>
              <a:gd name="connsiteX80" fmla="*/ 34664 w 570244"/>
              <a:gd name="connsiteY80" fmla="*/ 820884 h 1008772"/>
              <a:gd name="connsiteX81" fmla="*/ 0 w 570244"/>
              <a:gd name="connsiteY81" fmla="*/ 786220 h 1008772"/>
              <a:gd name="connsiteX82" fmla="*/ 34664 w 570244"/>
              <a:gd name="connsiteY82" fmla="*/ 751556 h 1008772"/>
              <a:gd name="connsiteX83" fmla="*/ 69328 w 570244"/>
              <a:gd name="connsiteY83" fmla="*/ 786220 h 1008772"/>
              <a:gd name="connsiteX84" fmla="*/ 34664 w 570244"/>
              <a:gd name="connsiteY84" fmla="*/ 820884 h 1008772"/>
              <a:gd name="connsiteX85" fmla="*/ 201636 w 570244"/>
              <a:gd name="connsiteY85" fmla="*/ 820884 h 1008772"/>
              <a:gd name="connsiteX86" fmla="*/ 166972 w 570244"/>
              <a:gd name="connsiteY86" fmla="*/ 786220 h 1008772"/>
              <a:gd name="connsiteX87" fmla="*/ 201636 w 570244"/>
              <a:gd name="connsiteY87" fmla="*/ 751556 h 1008772"/>
              <a:gd name="connsiteX88" fmla="*/ 236300 w 570244"/>
              <a:gd name="connsiteY88" fmla="*/ 786220 h 1008772"/>
              <a:gd name="connsiteX89" fmla="*/ 201636 w 570244"/>
              <a:gd name="connsiteY89" fmla="*/ 820884 h 1008772"/>
              <a:gd name="connsiteX90" fmla="*/ 368608 w 570244"/>
              <a:gd name="connsiteY90" fmla="*/ 820884 h 1008772"/>
              <a:gd name="connsiteX91" fmla="*/ 333944 w 570244"/>
              <a:gd name="connsiteY91" fmla="*/ 786220 h 1008772"/>
              <a:gd name="connsiteX92" fmla="*/ 368608 w 570244"/>
              <a:gd name="connsiteY92" fmla="*/ 751556 h 1008772"/>
              <a:gd name="connsiteX93" fmla="*/ 403272 w 570244"/>
              <a:gd name="connsiteY93" fmla="*/ 786220 h 1008772"/>
              <a:gd name="connsiteX94" fmla="*/ 368608 w 570244"/>
              <a:gd name="connsiteY94" fmla="*/ 820884 h 1008772"/>
              <a:gd name="connsiteX95" fmla="*/ 535580 w 570244"/>
              <a:gd name="connsiteY95" fmla="*/ 820884 h 1008772"/>
              <a:gd name="connsiteX96" fmla="*/ 500916 w 570244"/>
              <a:gd name="connsiteY96" fmla="*/ 786220 h 1008772"/>
              <a:gd name="connsiteX97" fmla="*/ 535580 w 570244"/>
              <a:gd name="connsiteY97" fmla="*/ 751556 h 1008772"/>
              <a:gd name="connsiteX98" fmla="*/ 570244 w 570244"/>
              <a:gd name="connsiteY98" fmla="*/ 786220 h 1008772"/>
              <a:gd name="connsiteX99" fmla="*/ 535580 w 570244"/>
              <a:gd name="connsiteY99" fmla="*/ 820884 h 1008772"/>
              <a:gd name="connsiteX100" fmla="*/ 34664 w 570244"/>
              <a:gd name="connsiteY100" fmla="*/ 1008772 h 1008772"/>
              <a:gd name="connsiteX101" fmla="*/ 0 w 570244"/>
              <a:gd name="connsiteY101" fmla="*/ 974108 h 1008772"/>
              <a:gd name="connsiteX102" fmla="*/ 34664 w 570244"/>
              <a:gd name="connsiteY102" fmla="*/ 939444 h 1008772"/>
              <a:gd name="connsiteX103" fmla="*/ 69328 w 570244"/>
              <a:gd name="connsiteY103" fmla="*/ 974108 h 1008772"/>
              <a:gd name="connsiteX104" fmla="*/ 34664 w 570244"/>
              <a:gd name="connsiteY104" fmla="*/ 1008772 h 1008772"/>
              <a:gd name="connsiteX105" fmla="*/ 201636 w 570244"/>
              <a:gd name="connsiteY105" fmla="*/ 1008772 h 1008772"/>
              <a:gd name="connsiteX106" fmla="*/ 166972 w 570244"/>
              <a:gd name="connsiteY106" fmla="*/ 974108 h 1008772"/>
              <a:gd name="connsiteX107" fmla="*/ 201636 w 570244"/>
              <a:gd name="connsiteY107" fmla="*/ 939444 h 1008772"/>
              <a:gd name="connsiteX108" fmla="*/ 236300 w 570244"/>
              <a:gd name="connsiteY108" fmla="*/ 974108 h 1008772"/>
              <a:gd name="connsiteX109" fmla="*/ 201636 w 570244"/>
              <a:gd name="connsiteY109" fmla="*/ 1008772 h 1008772"/>
              <a:gd name="connsiteX110" fmla="*/ 368608 w 570244"/>
              <a:gd name="connsiteY110" fmla="*/ 1008772 h 1008772"/>
              <a:gd name="connsiteX111" fmla="*/ 333944 w 570244"/>
              <a:gd name="connsiteY111" fmla="*/ 974108 h 1008772"/>
              <a:gd name="connsiteX112" fmla="*/ 368608 w 570244"/>
              <a:gd name="connsiteY112" fmla="*/ 939444 h 1008772"/>
              <a:gd name="connsiteX113" fmla="*/ 403272 w 570244"/>
              <a:gd name="connsiteY113" fmla="*/ 974108 h 1008772"/>
              <a:gd name="connsiteX114" fmla="*/ 368608 w 570244"/>
              <a:gd name="connsiteY114" fmla="*/ 1008772 h 1008772"/>
              <a:gd name="connsiteX115" fmla="*/ 535580 w 570244"/>
              <a:gd name="connsiteY115" fmla="*/ 1008772 h 1008772"/>
              <a:gd name="connsiteX116" fmla="*/ 500916 w 570244"/>
              <a:gd name="connsiteY116" fmla="*/ 974108 h 1008772"/>
              <a:gd name="connsiteX117" fmla="*/ 535580 w 570244"/>
              <a:gd name="connsiteY117" fmla="*/ 939444 h 1008772"/>
              <a:gd name="connsiteX118" fmla="*/ 570244 w 570244"/>
              <a:gd name="connsiteY118" fmla="*/ 974108 h 1008772"/>
              <a:gd name="connsiteX119" fmla="*/ 535580 w 570244"/>
              <a:gd name="connsiteY119" fmla="*/ 1008772 h 10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70244" h="1008772">
                <a:moveTo>
                  <a:pt x="34664" y="69328"/>
                </a:moveTo>
                <a:cubicBezTo>
                  <a:pt x="15520" y="69328"/>
                  <a:pt x="0" y="53808"/>
                  <a:pt x="0" y="34664"/>
                </a:cubicBezTo>
                <a:cubicBezTo>
                  <a:pt x="0" y="15520"/>
                  <a:pt x="15520" y="0"/>
                  <a:pt x="34664" y="0"/>
                </a:cubicBezTo>
                <a:cubicBezTo>
                  <a:pt x="53808" y="0"/>
                  <a:pt x="69328" y="15520"/>
                  <a:pt x="69328" y="34664"/>
                </a:cubicBezTo>
                <a:cubicBezTo>
                  <a:pt x="69328" y="53808"/>
                  <a:pt x="53808" y="69328"/>
                  <a:pt x="34664" y="69328"/>
                </a:cubicBezTo>
                <a:close/>
                <a:moveTo>
                  <a:pt x="201636" y="69328"/>
                </a:moveTo>
                <a:cubicBezTo>
                  <a:pt x="182492" y="69328"/>
                  <a:pt x="166972" y="53808"/>
                  <a:pt x="166972" y="34664"/>
                </a:cubicBezTo>
                <a:cubicBezTo>
                  <a:pt x="166972" y="15520"/>
                  <a:pt x="182492" y="0"/>
                  <a:pt x="201636" y="0"/>
                </a:cubicBezTo>
                <a:cubicBezTo>
                  <a:pt x="220780" y="0"/>
                  <a:pt x="236300" y="15520"/>
                  <a:pt x="236300" y="34664"/>
                </a:cubicBezTo>
                <a:cubicBezTo>
                  <a:pt x="236300" y="53808"/>
                  <a:pt x="220780" y="69328"/>
                  <a:pt x="201636" y="69328"/>
                </a:cubicBezTo>
                <a:close/>
                <a:moveTo>
                  <a:pt x="368608" y="69328"/>
                </a:moveTo>
                <a:cubicBezTo>
                  <a:pt x="349464" y="69328"/>
                  <a:pt x="333944" y="53808"/>
                  <a:pt x="333944" y="34664"/>
                </a:cubicBezTo>
                <a:cubicBezTo>
                  <a:pt x="333944" y="15520"/>
                  <a:pt x="349464" y="0"/>
                  <a:pt x="368608" y="0"/>
                </a:cubicBezTo>
                <a:cubicBezTo>
                  <a:pt x="387752" y="0"/>
                  <a:pt x="403272" y="15520"/>
                  <a:pt x="403272" y="34664"/>
                </a:cubicBezTo>
                <a:cubicBezTo>
                  <a:pt x="403272" y="53808"/>
                  <a:pt x="387752" y="69328"/>
                  <a:pt x="368608" y="69328"/>
                </a:cubicBezTo>
                <a:close/>
                <a:moveTo>
                  <a:pt x="535580" y="69328"/>
                </a:moveTo>
                <a:cubicBezTo>
                  <a:pt x="516436" y="69328"/>
                  <a:pt x="500916" y="53808"/>
                  <a:pt x="500916" y="34664"/>
                </a:cubicBezTo>
                <a:cubicBezTo>
                  <a:pt x="500916" y="15520"/>
                  <a:pt x="516436" y="0"/>
                  <a:pt x="535580" y="0"/>
                </a:cubicBezTo>
                <a:cubicBezTo>
                  <a:pt x="554724" y="0"/>
                  <a:pt x="570244" y="15520"/>
                  <a:pt x="570244" y="34664"/>
                </a:cubicBezTo>
                <a:cubicBezTo>
                  <a:pt x="570244" y="53808"/>
                  <a:pt x="554724" y="69328"/>
                  <a:pt x="535580" y="69328"/>
                </a:cubicBezTo>
                <a:close/>
                <a:moveTo>
                  <a:pt x="34664" y="257217"/>
                </a:moveTo>
                <a:cubicBezTo>
                  <a:pt x="15520" y="257217"/>
                  <a:pt x="0" y="241697"/>
                  <a:pt x="0" y="222553"/>
                </a:cubicBezTo>
                <a:cubicBezTo>
                  <a:pt x="0" y="203409"/>
                  <a:pt x="15520" y="187889"/>
                  <a:pt x="34664" y="187889"/>
                </a:cubicBezTo>
                <a:cubicBezTo>
                  <a:pt x="53808" y="187889"/>
                  <a:pt x="69328" y="203409"/>
                  <a:pt x="69328" y="222553"/>
                </a:cubicBezTo>
                <a:cubicBezTo>
                  <a:pt x="69328" y="241697"/>
                  <a:pt x="53808" y="257217"/>
                  <a:pt x="34664" y="257217"/>
                </a:cubicBezTo>
                <a:close/>
                <a:moveTo>
                  <a:pt x="201636" y="257217"/>
                </a:moveTo>
                <a:cubicBezTo>
                  <a:pt x="182492" y="257217"/>
                  <a:pt x="166972" y="241697"/>
                  <a:pt x="166972" y="222553"/>
                </a:cubicBezTo>
                <a:cubicBezTo>
                  <a:pt x="166972" y="203409"/>
                  <a:pt x="182492" y="187889"/>
                  <a:pt x="201636" y="187889"/>
                </a:cubicBezTo>
                <a:cubicBezTo>
                  <a:pt x="220780" y="187889"/>
                  <a:pt x="236300" y="203409"/>
                  <a:pt x="236300" y="222553"/>
                </a:cubicBezTo>
                <a:cubicBezTo>
                  <a:pt x="236300" y="241697"/>
                  <a:pt x="220780" y="257217"/>
                  <a:pt x="201636" y="257217"/>
                </a:cubicBezTo>
                <a:close/>
                <a:moveTo>
                  <a:pt x="368608" y="257217"/>
                </a:moveTo>
                <a:cubicBezTo>
                  <a:pt x="349464" y="257217"/>
                  <a:pt x="333944" y="241697"/>
                  <a:pt x="333944" y="222553"/>
                </a:cubicBezTo>
                <a:cubicBezTo>
                  <a:pt x="333944" y="203409"/>
                  <a:pt x="349464" y="187889"/>
                  <a:pt x="368608" y="187889"/>
                </a:cubicBezTo>
                <a:cubicBezTo>
                  <a:pt x="387752" y="187889"/>
                  <a:pt x="403272" y="203409"/>
                  <a:pt x="403272" y="222553"/>
                </a:cubicBezTo>
                <a:cubicBezTo>
                  <a:pt x="403272" y="241697"/>
                  <a:pt x="387752" y="257217"/>
                  <a:pt x="368608" y="257217"/>
                </a:cubicBezTo>
                <a:close/>
                <a:moveTo>
                  <a:pt x="535580" y="257217"/>
                </a:moveTo>
                <a:cubicBezTo>
                  <a:pt x="516436" y="257217"/>
                  <a:pt x="500916" y="241697"/>
                  <a:pt x="500916" y="222553"/>
                </a:cubicBezTo>
                <a:cubicBezTo>
                  <a:pt x="500916" y="203409"/>
                  <a:pt x="516436" y="187889"/>
                  <a:pt x="535580" y="187889"/>
                </a:cubicBezTo>
                <a:cubicBezTo>
                  <a:pt x="554724" y="187889"/>
                  <a:pt x="570244" y="203409"/>
                  <a:pt x="570244" y="222553"/>
                </a:cubicBezTo>
                <a:cubicBezTo>
                  <a:pt x="570244" y="241697"/>
                  <a:pt x="554724" y="257217"/>
                  <a:pt x="535580" y="257217"/>
                </a:cubicBezTo>
                <a:close/>
                <a:moveTo>
                  <a:pt x="34664" y="445106"/>
                </a:moveTo>
                <a:cubicBezTo>
                  <a:pt x="15520" y="445106"/>
                  <a:pt x="0" y="429586"/>
                  <a:pt x="0" y="410442"/>
                </a:cubicBezTo>
                <a:cubicBezTo>
                  <a:pt x="0" y="391298"/>
                  <a:pt x="15520" y="375778"/>
                  <a:pt x="34664" y="375778"/>
                </a:cubicBezTo>
                <a:cubicBezTo>
                  <a:pt x="53808" y="375778"/>
                  <a:pt x="69328" y="391298"/>
                  <a:pt x="69328" y="410442"/>
                </a:cubicBezTo>
                <a:cubicBezTo>
                  <a:pt x="69328" y="429586"/>
                  <a:pt x="53808" y="445106"/>
                  <a:pt x="34664" y="445106"/>
                </a:cubicBezTo>
                <a:close/>
                <a:moveTo>
                  <a:pt x="201636" y="445106"/>
                </a:moveTo>
                <a:cubicBezTo>
                  <a:pt x="182492" y="445106"/>
                  <a:pt x="166972" y="429586"/>
                  <a:pt x="166972" y="410442"/>
                </a:cubicBezTo>
                <a:cubicBezTo>
                  <a:pt x="166972" y="391298"/>
                  <a:pt x="182492" y="375778"/>
                  <a:pt x="201636" y="375778"/>
                </a:cubicBezTo>
                <a:cubicBezTo>
                  <a:pt x="220780" y="375778"/>
                  <a:pt x="236300" y="391298"/>
                  <a:pt x="236300" y="410442"/>
                </a:cubicBezTo>
                <a:cubicBezTo>
                  <a:pt x="236300" y="429586"/>
                  <a:pt x="220780" y="445106"/>
                  <a:pt x="201636" y="445106"/>
                </a:cubicBezTo>
                <a:close/>
                <a:moveTo>
                  <a:pt x="368608" y="445106"/>
                </a:moveTo>
                <a:cubicBezTo>
                  <a:pt x="349464" y="445106"/>
                  <a:pt x="333944" y="429586"/>
                  <a:pt x="333944" y="410442"/>
                </a:cubicBezTo>
                <a:cubicBezTo>
                  <a:pt x="333944" y="391298"/>
                  <a:pt x="349464" y="375778"/>
                  <a:pt x="368608" y="375778"/>
                </a:cubicBezTo>
                <a:cubicBezTo>
                  <a:pt x="387752" y="375778"/>
                  <a:pt x="403272" y="391298"/>
                  <a:pt x="403272" y="410442"/>
                </a:cubicBezTo>
                <a:cubicBezTo>
                  <a:pt x="403272" y="429586"/>
                  <a:pt x="387752" y="445106"/>
                  <a:pt x="368608" y="445106"/>
                </a:cubicBezTo>
                <a:close/>
                <a:moveTo>
                  <a:pt x="535580" y="445106"/>
                </a:moveTo>
                <a:cubicBezTo>
                  <a:pt x="516436" y="445106"/>
                  <a:pt x="500916" y="429586"/>
                  <a:pt x="500916" y="410442"/>
                </a:cubicBezTo>
                <a:cubicBezTo>
                  <a:pt x="500916" y="391298"/>
                  <a:pt x="516436" y="375778"/>
                  <a:pt x="535580" y="375778"/>
                </a:cubicBezTo>
                <a:cubicBezTo>
                  <a:pt x="554724" y="375778"/>
                  <a:pt x="570244" y="391298"/>
                  <a:pt x="570244" y="410442"/>
                </a:cubicBezTo>
                <a:cubicBezTo>
                  <a:pt x="570244" y="429586"/>
                  <a:pt x="554724" y="445106"/>
                  <a:pt x="535580" y="445106"/>
                </a:cubicBezTo>
                <a:close/>
                <a:moveTo>
                  <a:pt x="34664" y="632995"/>
                </a:moveTo>
                <a:cubicBezTo>
                  <a:pt x="15520" y="632995"/>
                  <a:pt x="0" y="617475"/>
                  <a:pt x="0" y="598331"/>
                </a:cubicBezTo>
                <a:cubicBezTo>
                  <a:pt x="0" y="579187"/>
                  <a:pt x="15520" y="563667"/>
                  <a:pt x="34664" y="563667"/>
                </a:cubicBezTo>
                <a:cubicBezTo>
                  <a:pt x="53808" y="563667"/>
                  <a:pt x="69328" y="579187"/>
                  <a:pt x="69328" y="598331"/>
                </a:cubicBezTo>
                <a:cubicBezTo>
                  <a:pt x="69328" y="617475"/>
                  <a:pt x="53808" y="632995"/>
                  <a:pt x="34664" y="632995"/>
                </a:cubicBezTo>
                <a:close/>
                <a:moveTo>
                  <a:pt x="201636" y="632995"/>
                </a:moveTo>
                <a:cubicBezTo>
                  <a:pt x="182492" y="632995"/>
                  <a:pt x="166972" y="617475"/>
                  <a:pt x="166972" y="598331"/>
                </a:cubicBezTo>
                <a:cubicBezTo>
                  <a:pt x="166972" y="579187"/>
                  <a:pt x="182492" y="563667"/>
                  <a:pt x="201636" y="563667"/>
                </a:cubicBezTo>
                <a:cubicBezTo>
                  <a:pt x="220780" y="563667"/>
                  <a:pt x="236300" y="579187"/>
                  <a:pt x="236300" y="598331"/>
                </a:cubicBezTo>
                <a:cubicBezTo>
                  <a:pt x="236300" y="617475"/>
                  <a:pt x="220780" y="632995"/>
                  <a:pt x="201636" y="632995"/>
                </a:cubicBezTo>
                <a:close/>
                <a:moveTo>
                  <a:pt x="368608" y="632995"/>
                </a:moveTo>
                <a:cubicBezTo>
                  <a:pt x="349464" y="632995"/>
                  <a:pt x="333944" y="617475"/>
                  <a:pt x="333944" y="598331"/>
                </a:cubicBezTo>
                <a:cubicBezTo>
                  <a:pt x="333944" y="579187"/>
                  <a:pt x="349464" y="563667"/>
                  <a:pt x="368608" y="563667"/>
                </a:cubicBezTo>
                <a:cubicBezTo>
                  <a:pt x="387752" y="563667"/>
                  <a:pt x="403272" y="579187"/>
                  <a:pt x="403272" y="598331"/>
                </a:cubicBezTo>
                <a:cubicBezTo>
                  <a:pt x="403272" y="617475"/>
                  <a:pt x="387752" y="632995"/>
                  <a:pt x="368608" y="632995"/>
                </a:cubicBezTo>
                <a:close/>
                <a:moveTo>
                  <a:pt x="535580" y="632995"/>
                </a:moveTo>
                <a:cubicBezTo>
                  <a:pt x="516436" y="632995"/>
                  <a:pt x="500916" y="617475"/>
                  <a:pt x="500916" y="598331"/>
                </a:cubicBezTo>
                <a:cubicBezTo>
                  <a:pt x="500916" y="579187"/>
                  <a:pt x="516436" y="563667"/>
                  <a:pt x="535580" y="563667"/>
                </a:cubicBezTo>
                <a:cubicBezTo>
                  <a:pt x="554724" y="563667"/>
                  <a:pt x="570244" y="579187"/>
                  <a:pt x="570244" y="598331"/>
                </a:cubicBezTo>
                <a:cubicBezTo>
                  <a:pt x="570244" y="617475"/>
                  <a:pt x="554724" y="632995"/>
                  <a:pt x="535580" y="632995"/>
                </a:cubicBezTo>
                <a:close/>
                <a:moveTo>
                  <a:pt x="34664" y="820884"/>
                </a:moveTo>
                <a:cubicBezTo>
                  <a:pt x="15520" y="820884"/>
                  <a:pt x="0" y="805364"/>
                  <a:pt x="0" y="786220"/>
                </a:cubicBezTo>
                <a:cubicBezTo>
                  <a:pt x="0" y="767076"/>
                  <a:pt x="15520" y="751556"/>
                  <a:pt x="34664" y="751556"/>
                </a:cubicBezTo>
                <a:cubicBezTo>
                  <a:pt x="53808" y="751556"/>
                  <a:pt x="69328" y="767076"/>
                  <a:pt x="69328" y="786220"/>
                </a:cubicBezTo>
                <a:cubicBezTo>
                  <a:pt x="69328" y="805364"/>
                  <a:pt x="53808" y="820884"/>
                  <a:pt x="34664" y="820884"/>
                </a:cubicBezTo>
                <a:close/>
                <a:moveTo>
                  <a:pt x="201636" y="820884"/>
                </a:moveTo>
                <a:cubicBezTo>
                  <a:pt x="182492" y="820884"/>
                  <a:pt x="166972" y="805364"/>
                  <a:pt x="166972" y="786220"/>
                </a:cubicBezTo>
                <a:cubicBezTo>
                  <a:pt x="166972" y="767076"/>
                  <a:pt x="182492" y="751556"/>
                  <a:pt x="201636" y="751556"/>
                </a:cubicBezTo>
                <a:cubicBezTo>
                  <a:pt x="220780" y="751556"/>
                  <a:pt x="236300" y="767076"/>
                  <a:pt x="236300" y="786220"/>
                </a:cubicBezTo>
                <a:cubicBezTo>
                  <a:pt x="236300" y="805364"/>
                  <a:pt x="220780" y="820884"/>
                  <a:pt x="201636" y="820884"/>
                </a:cubicBezTo>
                <a:close/>
                <a:moveTo>
                  <a:pt x="368608" y="820884"/>
                </a:moveTo>
                <a:cubicBezTo>
                  <a:pt x="349464" y="820884"/>
                  <a:pt x="333944" y="805364"/>
                  <a:pt x="333944" y="786220"/>
                </a:cubicBezTo>
                <a:cubicBezTo>
                  <a:pt x="333944" y="767076"/>
                  <a:pt x="349464" y="751556"/>
                  <a:pt x="368608" y="751556"/>
                </a:cubicBezTo>
                <a:cubicBezTo>
                  <a:pt x="387752" y="751556"/>
                  <a:pt x="403272" y="767076"/>
                  <a:pt x="403272" y="786220"/>
                </a:cubicBezTo>
                <a:cubicBezTo>
                  <a:pt x="403272" y="805364"/>
                  <a:pt x="387752" y="820884"/>
                  <a:pt x="368608" y="820884"/>
                </a:cubicBezTo>
                <a:close/>
                <a:moveTo>
                  <a:pt x="535580" y="820884"/>
                </a:moveTo>
                <a:cubicBezTo>
                  <a:pt x="516436" y="820884"/>
                  <a:pt x="500916" y="805364"/>
                  <a:pt x="500916" y="786220"/>
                </a:cubicBezTo>
                <a:cubicBezTo>
                  <a:pt x="500916" y="767076"/>
                  <a:pt x="516436" y="751556"/>
                  <a:pt x="535580" y="751556"/>
                </a:cubicBezTo>
                <a:cubicBezTo>
                  <a:pt x="554724" y="751556"/>
                  <a:pt x="570244" y="767076"/>
                  <a:pt x="570244" y="786220"/>
                </a:cubicBezTo>
                <a:cubicBezTo>
                  <a:pt x="570244" y="805364"/>
                  <a:pt x="554724" y="820884"/>
                  <a:pt x="535580" y="820884"/>
                </a:cubicBezTo>
                <a:close/>
                <a:moveTo>
                  <a:pt x="34664" y="1008772"/>
                </a:moveTo>
                <a:cubicBezTo>
                  <a:pt x="15520" y="1008772"/>
                  <a:pt x="0" y="993252"/>
                  <a:pt x="0" y="974108"/>
                </a:cubicBezTo>
                <a:cubicBezTo>
                  <a:pt x="0" y="954964"/>
                  <a:pt x="15520" y="939444"/>
                  <a:pt x="34664" y="939444"/>
                </a:cubicBezTo>
                <a:cubicBezTo>
                  <a:pt x="53808" y="939444"/>
                  <a:pt x="69328" y="954964"/>
                  <a:pt x="69328" y="974108"/>
                </a:cubicBezTo>
                <a:cubicBezTo>
                  <a:pt x="69328" y="993252"/>
                  <a:pt x="53808" y="1008772"/>
                  <a:pt x="34664" y="1008772"/>
                </a:cubicBezTo>
                <a:close/>
                <a:moveTo>
                  <a:pt x="201636" y="1008772"/>
                </a:moveTo>
                <a:cubicBezTo>
                  <a:pt x="182492" y="1008772"/>
                  <a:pt x="166972" y="993252"/>
                  <a:pt x="166972" y="974108"/>
                </a:cubicBezTo>
                <a:cubicBezTo>
                  <a:pt x="166972" y="954964"/>
                  <a:pt x="182492" y="939444"/>
                  <a:pt x="201636" y="939444"/>
                </a:cubicBezTo>
                <a:cubicBezTo>
                  <a:pt x="220780" y="939444"/>
                  <a:pt x="236300" y="954964"/>
                  <a:pt x="236300" y="974108"/>
                </a:cubicBezTo>
                <a:cubicBezTo>
                  <a:pt x="236300" y="993252"/>
                  <a:pt x="220780" y="1008772"/>
                  <a:pt x="201636" y="1008772"/>
                </a:cubicBezTo>
                <a:close/>
                <a:moveTo>
                  <a:pt x="368608" y="1008772"/>
                </a:moveTo>
                <a:cubicBezTo>
                  <a:pt x="349464" y="1008772"/>
                  <a:pt x="333944" y="993252"/>
                  <a:pt x="333944" y="974108"/>
                </a:cubicBezTo>
                <a:cubicBezTo>
                  <a:pt x="333944" y="954964"/>
                  <a:pt x="349464" y="939444"/>
                  <a:pt x="368608" y="939444"/>
                </a:cubicBezTo>
                <a:cubicBezTo>
                  <a:pt x="387752" y="939444"/>
                  <a:pt x="403272" y="954964"/>
                  <a:pt x="403272" y="974108"/>
                </a:cubicBezTo>
                <a:cubicBezTo>
                  <a:pt x="403272" y="993252"/>
                  <a:pt x="387752" y="1008772"/>
                  <a:pt x="368608" y="1008772"/>
                </a:cubicBezTo>
                <a:close/>
                <a:moveTo>
                  <a:pt x="535580" y="1008772"/>
                </a:moveTo>
                <a:cubicBezTo>
                  <a:pt x="516436" y="1008772"/>
                  <a:pt x="500916" y="993252"/>
                  <a:pt x="500916" y="974108"/>
                </a:cubicBezTo>
                <a:cubicBezTo>
                  <a:pt x="500916" y="954964"/>
                  <a:pt x="516436" y="939444"/>
                  <a:pt x="535580" y="939444"/>
                </a:cubicBezTo>
                <a:cubicBezTo>
                  <a:pt x="554724" y="939444"/>
                  <a:pt x="570244" y="954964"/>
                  <a:pt x="570244" y="974108"/>
                </a:cubicBezTo>
                <a:cubicBezTo>
                  <a:pt x="570244" y="993252"/>
                  <a:pt x="554724" y="1008772"/>
                  <a:pt x="535580" y="1008772"/>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12" name="任意多边形: 形状 11"/>
          <p:cNvSpPr/>
          <p:nvPr userDrawn="1">
            <p:custDataLst>
              <p:tags r:id="rId6"/>
            </p:custDataLst>
          </p:nvPr>
        </p:nvSpPr>
        <p:spPr>
          <a:xfrm flipH="1" flipV="1">
            <a:off x="11230968" y="6081713"/>
            <a:ext cx="961029" cy="776286"/>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bg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pic>
        <p:nvPicPr>
          <p:cNvPr id="13" name="图片 12"/>
          <p:cNvPicPr>
            <a:picLocks noChangeAspect="1"/>
          </p:cNvPicPr>
          <p:nvPr userDrawn="1">
            <p:custDataLst>
              <p:tags r:id="rId7"/>
            </p:custDataLst>
          </p:nvPr>
        </p:nvPicPr>
        <p:blipFill rotWithShape="1">
          <a:blip r:embed="rId8"/>
          <a:srcRect/>
          <a:stretch>
            <a:fillRect/>
          </a:stretch>
        </p:blipFill>
        <p:spPr>
          <a:xfrm>
            <a:off x="6095999" y="1352483"/>
            <a:ext cx="5292725" cy="3940607"/>
          </a:xfrm>
          <a:prstGeom prst="rect">
            <a:avLst/>
          </a:prstGeom>
        </p:spPr>
      </p:pic>
      <p:sp>
        <p:nvSpPr>
          <p:cNvPr id="15" name="矩形 14"/>
          <p:cNvSpPr/>
          <p:nvPr userDrawn="1">
            <p:custDataLst>
              <p:tags r:id="rId9"/>
            </p:custDataLst>
          </p:nvPr>
        </p:nvSpPr>
        <p:spPr>
          <a:xfrm>
            <a:off x="0" y="5156200"/>
            <a:ext cx="11388726" cy="1132164"/>
          </a:xfrm>
          <a:prstGeom prst="rect">
            <a:avLst/>
          </a:prstGeom>
          <a:gradFill>
            <a:gsLst>
              <a:gs pos="16000">
                <a:schemeClr val="bg2">
                  <a:lumMod val="10000"/>
                  <a:lumOff val="90000"/>
                </a:schemeClr>
              </a:gs>
              <a:gs pos="30000">
                <a:schemeClr val="bg2">
                  <a:lumMod val="10000"/>
                  <a:lumOff val="90000"/>
                </a:schemeClr>
              </a:gs>
            </a:gsLst>
            <a:lin ang="0" scaled="0"/>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任意多边形: 形状 15"/>
          <p:cNvSpPr/>
          <p:nvPr userDrawn="1">
            <p:custDataLst>
              <p:tags r:id="rId10"/>
            </p:custDataLst>
          </p:nvPr>
        </p:nvSpPr>
        <p:spPr>
          <a:xfrm>
            <a:off x="1" y="2"/>
            <a:ext cx="1973942" cy="1594482"/>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accent2">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2" name="椭圆 21"/>
          <p:cNvSpPr/>
          <p:nvPr userDrawn="1">
            <p:custDataLst>
              <p:tags r:id="rId11"/>
            </p:custDataLst>
          </p:nvPr>
        </p:nvSpPr>
        <p:spPr>
          <a:xfrm>
            <a:off x="10501994" y="3082014"/>
            <a:ext cx="855266" cy="855264"/>
          </a:xfrm>
          <a:prstGeom prst="ellipse">
            <a:avLst/>
          </a:prstGeom>
          <a:gradFill flip="none" rotWithShape="1">
            <a:gsLst>
              <a:gs pos="99000">
                <a:schemeClr val="accent2">
                  <a:lumMod val="75000"/>
                </a:schemeClr>
              </a:gs>
              <a:gs pos="65000">
                <a:schemeClr val="accent2"/>
              </a:gs>
              <a:gs pos="15000">
                <a:schemeClr val="accent2">
                  <a:lumMod val="20000"/>
                  <a:lumOff val="80000"/>
                </a:schemeClr>
              </a:gs>
              <a:gs pos="43000">
                <a:schemeClr val="accent2">
                  <a:lumMod val="60000"/>
                  <a:lumOff val="40000"/>
                </a:schemeClr>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3" name="等腰三角形 22"/>
          <p:cNvSpPr/>
          <p:nvPr userDrawn="1">
            <p:custDataLst>
              <p:tags r:id="rId12"/>
            </p:custDataLst>
          </p:nvPr>
        </p:nvSpPr>
        <p:spPr>
          <a:xfrm rot="5400000">
            <a:off x="10652393" y="5679739"/>
            <a:ext cx="152400" cy="85086"/>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userDrawn="1">
            <p:custDataLst>
              <p:tags r:id="rId13"/>
            </p:custDataLst>
          </p:nvPr>
        </p:nvSpPr>
        <p:spPr>
          <a:xfrm rot="5400000" flipV="1">
            <a:off x="10487449" y="5679739"/>
            <a:ext cx="152400" cy="85086"/>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userDrawn="1">
            <p:custDataLst>
              <p:tags r:id="rId14"/>
            </p:custDataLst>
          </p:nvPr>
        </p:nvCxnSpPr>
        <p:spPr>
          <a:xfrm flipH="1">
            <a:off x="4714875" y="5722282"/>
            <a:ext cx="5296593"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userDrawn="1">
            <p:custDataLst>
              <p:tags r:id="rId15"/>
            </p:custDataLst>
          </p:nvPr>
        </p:nvSpPr>
        <p:spPr>
          <a:xfrm>
            <a:off x="6863831" y="2149221"/>
            <a:ext cx="185815" cy="185815"/>
          </a:xfrm>
          <a:prstGeom prst="ellipse">
            <a:avLst/>
          </a:prstGeom>
          <a:gradFill flip="none" rotWithShape="1">
            <a:gsLst>
              <a:gs pos="99000">
                <a:schemeClr val="accent2">
                  <a:lumMod val="75000"/>
                </a:schemeClr>
              </a:gs>
              <a:gs pos="65000">
                <a:schemeClr val="accent2"/>
              </a:gs>
              <a:gs pos="15000">
                <a:schemeClr val="accent2">
                  <a:lumMod val="20000"/>
                  <a:lumOff val="80000"/>
                </a:schemeClr>
              </a:gs>
              <a:gs pos="43000">
                <a:schemeClr val="accent2">
                  <a:lumMod val="60000"/>
                  <a:lumOff val="40000"/>
                </a:schemeClr>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34" name="直接连接符 33"/>
          <p:cNvCxnSpPr/>
          <p:nvPr userDrawn="1">
            <p:custDataLst>
              <p:tags r:id="rId16"/>
            </p:custDataLst>
          </p:nvPr>
        </p:nvCxnSpPr>
        <p:spPr>
          <a:xfrm>
            <a:off x="808045" y="756100"/>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17"/>
            </p:custDataLst>
          </p:nvPr>
        </p:nvCxnSpPr>
        <p:spPr>
          <a:xfrm>
            <a:off x="808045" y="821637"/>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18"/>
            </p:custDataLst>
          </p:nvPr>
        </p:nvCxnSpPr>
        <p:spPr>
          <a:xfrm>
            <a:off x="808045" y="887173"/>
            <a:ext cx="23732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9"/>
            </p:custDataLst>
          </p:nvPr>
        </p:nvCxnSpPr>
        <p:spPr>
          <a:xfrm flipV="1">
            <a:off x="414958" y="2085982"/>
            <a:ext cx="0" cy="2574918"/>
          </a:xfrm>
          <a:prstGeom prst="line">
            <a:avLst/>
          </a:prstGeom>
          <a:ln>
            <a:solidFill>
              <a:schemeClr val="bg2">
                <a:lumMod val="90000"/>
                <a:alpha val="2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20"/>
            </p:custDataLst>
          </p:nvPr>
        </p:nvSpPr>
        <p:spPr>
          <a:xfrm>
            <a:off x="803274" y="1605312"/>
            <a:ext cx="5292723" cy="2330218"/>
          </a:xfrm>
        </p:spPr>
        <p:txBody>
          <a:bodyPr wrap="square" anchor="b">
            <a:normAutofit/>
          </a:bodyPr>
          <a:lstStyle>
            <a:lvl1pPr algn="l">
              <a:lnSpc>
                <a:spcPct val="100000"/>
              </a:lnSpc>
              <a:defRPr sz="6000">
                <a:solidFill>
                  <a:schemeClr val="tx2"/>
                </a:solidFill>
              </a:defRPr>
            </a:lvl1pPr>
          </a:lstStyle>
          <a:p>
            <a:r>
              <a:rPr lang="zh-CN" altLang="en-US" dirty="0"/>
              <a:t>单击此处编辑</a:t>
            </a:r>
            <a:br>
              <a:rPr lang="en-US" altLang="zh-CN" dirty="0"/>
            </a:br>
            <a:r>
              <a:rPr lang="zh-CN" altLang="en-US" dirty="0"/>
              <a:t>母版标题样式</a:t>
            </a:r>
            <a:endParaRPr lang="zh-CN" altLang="en-US" dirty="0"/>
          </a:p>
        </p:txBody>
      </p:sp>
      <p:sp>
        <p:nvSpPr>
          <p:cNvPr id="4" name="日期占位符 3"/>
          <p:cNvSpPr>
            <a:spLocks noGrp="1"/>
          </p:cNvSpPr>
          <p:nvPr>
            <p:ph type="dt" sz="half" idx="10"/>
            <p:custDataLst>
              <p:tags r:id="rId21"/>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22"/>
            </p:custDataLst>
          </p:nvPr>
        </p:nvSpPr>
        <p:spPr/>
        <p:txBody>
          <a:bodyPr/>
          <a:lstStyle/>
          <a:p>
            <a:endParaRPr lang="zh-CN" altLang="en-US"/>
          </a:p>
        </p:txBody>
      </p:sp>
      <p:sp>
        <p:nvSpPr>
          <p:cNvPr id="6" name="灯片编号占位符 5"/>
          <p:cNvSpPr>
            <a:spLocks noGrp="1"/>
          </p:cNvSpPr>
          <p:nvPr>
            <p:ph type="sldNum" sz="quarter" idx="12"/>
            <p:custDataLst>
              <p:tags r:id="rId23"/>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0" name="公司名占位符 6"/>
          <p:cNvSpPr>
            <a:spLocks noGrp="1"/>
          </p:cNvSpPr>
          <p:nvPr>
            <p:ph type="body" sz="quarter" idx="13" hasCustomPrompt="1"/>
            <p:custDataLst>
              <p:tags r:id="rId24"/>
            </p:custDataLst>
          </p:nvPr>
        </p:nvSpPr>
        <p:spPr>
          <a:xfrm>
            <a:off x="1362119" y="570675"/>
            <a:ext cx="2880000" cy="504000"/>
          </a:xfrm>
        </p:spPr>
        <p:txBody>
          <a:bodyPr wrap="square" anchor="ctr">
            <a:normAutofit/>
          </a:bodyPr>
          <a:lstStyle>
            <a:lvl1pPr marL="0" indent="0">
              <a:lnSpc>
                <a:spcPct val="100000"/>
              </a:lnSpc>
              <a:buNone/>
              <a:defRPr sz="1800">
                <a:solidFill>
                  <a:schemeClr val="tx1"/>
                </a:solidFill>
              </a:defRPr>
            </a:lvl1pPr>
          </a:lstStyle>
          <a:p>
            <a:pPr lvl="0"/>
            <a:r>
              <a:rPr lang="zh-CN" altLang="en-US" dirty="0"/>
              <a:t>公司名</a:t>
            </a:r>
            <a:endParaRPr lang="zh-CN" altLang="en-US" dirty="0"/>
          </a:p>
        </p:txBody>
      </p:sp>
      <p:sp>
        <p:nvSpPr>
          <p:cNvPr id="24" name="署名占位符 10"/>
          <p:cNvSpPr>
            <a:spLocks noGrp="1"/>
          </p:cNvSpPr>
          <p:nvPr>
            <p:ph type="body" sz="quarter" idx="17" hasCustomPrompt="1"/>
            <p:custDataLst>
              <p:tags r:id="rId25"/>
            </p:custDataLst>
          </p:nvPr>
        </p:nvSpPr>
        <p:spPr>
          <a:xfrm>
            <a:off x="803275" y="5470282"/>
            <a:ext cx="2880000" cy="504000"/>
          </a:xfrm>
          <a:prstGeom prst="roundRect">
            <a:avLst>
              <a:gd name="adj" fmla="val 50000"/>
            </a:avLst>
          </a:prstGeom>
          <a:gradFill flip="none" rotWithShape="1">
            <a:gsLst>
              <a:gs pos="3000">
                <a:schemeClr val="accent2"/>
              </a:gs>
              <a:gs pos="90000">
                <a:schemeClr val="accent1"/>
              </a:gs>
            </a:gsLst>
            <a:lin ang="2700000" scaled="1"/>
            <a:tileRect/>
          </a:gradFill>
          <a:ln>
            <a:noFill/>
          </a:ln>
          <a:effectLst>
            <a:outerShdw blurRad="190500" dist="127000" dir="5400000" algn="t"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chorCtr="1">
            <a:normAutofit/>
          </a:bodyPr>
          <a:lstStyle>
            <a:lvl1pPr marL="0" indent="0">
              <a:lnSpc>
                <a:spcPct val="100000"/>
              </a:lnSpc>
              <a:spcBef>
                <a:spcPts val="0"/>
              </a:spcBef>
              <a:buNone/>
              <a:defRPr lang="zh-CN" altLang="en-US" sz="1800" b="1" dirty="0">
                <a:solidFill>
                  <a:srgbClr val="FFFFFF"/>
                </a:solidFill>
              </a:defRPr>
            </a:lvl1pPr>
          </a:lstStyle>
          <a:p>
            <a:pPr marL="228600" lvl="0" indent="-228600" algn="ctr"/>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2" Type="http://schemas.openxmlformats.org/officeDocument/2006/relationships/theme" Target="../theme/theme2.xml"/><Relationship Id="rId21" Type="http://schemas.openxmlformats.org/officeDocument/2006/relationships/tags" Target="../tags/tag125.xml"/><Relationship Id="rId20" Type="http://schemas.openxmlformats.org/officeDocument/2006/relationships/tags" Target="../tags/tag124.xml"/><Relationship Id="rId2" Type="http://schemas.openxmlformats.org/officeDocument/2006/relationships/slideLayout" Target="../slideLayouts/slideLayout12.xml"/><Relationship Id="rId19" Type="http://schemas.openxmlformats.org/officeDocument/2006/relationships/tags" Target="../tags/tag123.xml"/><Relationship Id="rId18" Type="http://schemas.openxmlformats.org/officeDocument/2006/relationships/tags" Target="../tags/tag122.xml"/><Relationship Id="rId17" Type="http://schemas.openxmlformats.org/officeDocument/2006/relationships/tags" Target="../tags/tag121.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矩形: 单圆角 17"/>
          <p:cNvSpPr/>
          <p:nvPr userDrawn="1">
            <p:custDataLst>
              <p:tags r:id="rId12"/>
            </p:custDataLst>
          </p:nvPr>
        </p:nvSpPr>
        <p:spPr>
          <a:xfrm flipH="1">
            <a:off x="0" y="5634000"/>
            <a:ext cx="12192000" cy="1224001"/>
          </a:xfrm>
          <a:prstGeom prst="round1Rect">
            <a:avLst>
              <a:gd name="adj" fmla="val 0"/>
            </a:avLst>
          </a:prstGeom>
          <a:gradFill flip="none" rotWithShape="1">
            <a:gsLst>
              <a:gs pos="0">
                <a:schemeClr val="accent1">
                  <a:alpha val="30000"/>
                </a:schemeClr>
              </a:gs>
              <a:gs pos="100000">
                <a:schemeClr val="accent2">
                  <a:alpha val="29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 name="任意多边形: 形状 8"/>
          <p:cNvSpPr/>
          <p:nvPr userDrawn="1">
            <p:custDataLst>
              <p:tags r:id="rId13"/>
            </p:custDataLst>
          </p:nvPr>
        </p:nvSpPr>
        <p:spPr>
          <a:xfrm flipV="1">
            <a:off x="1" y="-1"/>
            <a:ext cx="12191998" cy="6641545"/>
          </a:xfrm>
          <a:custGeom>
            <a:avLst/>
            <a:gdLst>
              <a:gd name="connsiteX0" fmla="*/ 0 w 12191998"/>
              <a:gd name="connsiteY0" fmla="*/ 6641545 h 6641545"/>
              <a:gd name="connsiteX1" fmla="*/ 12191998 w 12191998"/>
              <a:gd name="connsiteY1" fmla="*/ 6641545 h 6641545"/>
              <a:gd name="connsiteX2" fmla="*/ 12191998 w 12191998"/>
              <a:gd name="connsiteY2" fmla="*/ 6284687 h 6641545"/>
              <a:gd name="connsiteX3" fmla="*/ 12191998 w 12191998"/>
              <a:gd name="connsiteY3" fmla="*/ 705847 h 6641545"/>
              <a:gd name="connsiteX4" fmla="*/ 12191998 w 12191998"/>
              <a:gd name="connsiteY4" fmla="*/ 348989 h 6641545"/>
              <a:gd name="connsiteX5" fmla="*/ 11843009 w 12191998"/>
              <a:gd name="connsiteY5" fmla="*/ 0 h 6641545"/>
              <a:gd name="connsiteX6" fmla="*/ 348989 w 12191998"/>
              <a:gd name="connsiteY6" fmla="*/ 0 h 6641545"/>
              <a:gd name="connsiteX7" fmla="*/ 0 w 12191998"/>
              <a:gd name="connsiteY7" fmla="*/ 348989 h 6641545"/>
              <a:gd name="connsiteX8" fmla="*/ 0 w 12191998"/>
              <a:gd name="connsiteY8" fmla="*/ 705847 h 6641545"/>
              <a:gd name="connsiteX9" fmla="*/ 0 w 12191998"/>
              <a:gd name="connsiteY9" fmla="*/ 6284687 h 664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6641545">
                <a:moveTo>
                  <a:pt x="0" y="6641545"/>
                </a:moveTo>
                <a:lnTo>
                  <a:pt x="12191998" y="6641545"/>
                </a:lnTo>
                <a:lnTo>
                  <a:pt x="12191998" y="6284687"/>
                </a:lnTo>
                <a:lnTo>
                  <a:pt x="12191998" y="705847"/>
                </a:lnTo>
                <a:lnTo>
                  <a:pt x="12191998" y="348989"/>
                </a:lnTo>
                <a:cubicBezTo>
                  <a:pt x="12191998" y="156248"/>
                  <a:pt x="12035750" y="0"/>
                  <a:pt x="11843009" y="0"/>
                </a:cubicBezTo>
                <a:lnTo>
                  <a:pt x="348989" y="0"/>
                </a:lnTo>
                <a:cubicBezTo>
                  <a:pt x="156248" y="0"/>
                  <a:pt x="0" y="156248"/>
                  <a:pt x="0" y="348989"/>
                </a:cubicBezTo>
                <a:lnTo>
                  <a:pt x="0" y="705847"/>
                </a:lnTo>
                <a:lnTo>
                  <a:pt x="0" y="6284687"/>
                </a:lnTo>
                <a:close/>
              </a:path>
            </a:pathLst>
          </a:custGeom>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p:cNvSpPr/>
          <p:nvPr userDrawn="1">
            <p:custDataLst>
              <p:tags r:id="rId14"/>
            </p:custDataLst>
          </p:nvPr>
        </p:nvSpPr>
        <p:spPr>
          <a:xfrm>
            <a:off x="1" y="2"/>
            <a:ext cx="1333499" cy="1077154"/>
          </a:xfrm>
          <a:custGeom>
            <a:avLst/>
            <a:gdLst>
              <a:gd name="connsiteX0" fmla="*/ 1132267 w 1718127"/>
              <a:gd name="connsiteY0" fmla="*/ 0 h 1387843"/>
              <a:gd name="connsiteX1" fmla="*/ 1718127 w 1718127"/>
              <a:gd name="connsiteY1" fmla="*/ 0 h 1387843"/>
              <a:gd name="connsiteX2" fmla="*/ 1703342 w 1718127"/>
              <a:gd name="connsiteY2" fmla="*/ 96877 h 1387843"/>
              <a:gd name="connsiteX3" fmla="*/ 119381 w 1718127"/>
              <a:gd name="connsiteY3" fmla="*/ 1387843 h 1387843"/>
              <a:gd name="connsiteX4" fmla="*/ 0 w 1718127"/>
              <a:gd name="connsiteY4" fmla="*/ 1381815 h 1387843"/>
              <a:gd name="connsiteX5" fmla="*/ 0 w 1718127"/>
              <a:gd name="connsiteY5" fmla="*/ 802689 h 1387843"/>
              <a:gd name="connsiteX6" fmla="*/ 13147 w 1718127"/>
              <a:gd name="connsiteY6" fmla="*/ 804696 h 1387843"/>
              <a:gd name="connsiteX7" fmla="*/ 119381 w 1718127"/>
              <a:gd name="connsiteY7" fmla="*/ 810060 h 1387843"/>
              <a:gd name="connsiteX8" fmla="*/ 1111694 w 1718127"/>
              <a:gd name="connsiteY8" fmla="*/ 80008 h 13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127" h="1387843">
                <a:moveTo>
                  <a:pt x="1132267" y="0"/>
                </a:moveTo>
                <a:lnTo>
                  <a:pt x="1718127" y="0"/>
                </a:lnTo>
                <a:lnTo>
                  <a:pt x="1703342" y="96877"/>
                </a:lnTo>
                <a:cubicBezTo>
                  <a:pt x="1552581" y="833630"/>
                  <a:pt x="900703" y="1387843"/>
                  <a:pt x="119381" y="1387843"/>
                </a:cubicBezTo>
                <a:lnTo>
                  <a:pt x="0" y="1381815"/>
                </a:lnTo>
                <a:lnTo>
                  <a:pt x="0" y="802689"/>
                </a:lnTo>
                <a:lnTo>
                  <a:pt x="13147" y="804696"/>
                </a:lnTo>
                <a:cubicBezTo>
                  <a:pt x="48076" y="808243"/>
                  <a:pt x="83516" y="810060"/>
                  <a:pt x="119381" y="810060"/>
                </a:cubicBezTo>
                <a:cubicBezTo>
                  <a:pt x="585624" y="810060"/>
                  <a:pt x="980142" y="502963"/>
                  <a:pt x="1111694" y="80008"/>
                </a:cubicBezTo>
                <a:close/>
              </a:path>
            </a:pathLst>
          </a:cu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6" name="椭圆 25"/>
          <p:cNvSpPr/>
          <p:nvPr userDrawn="1">
            <p:custDataLst>
              <p:tags r:id="rId15"/>
            </p:custDataLst>
          </p:nvPr>
        </p:nvSpPr>
        <p:spPr>
          <a:xfrm>
            <a:off x="320616" y="424794"/>
            <a:ext cx="227570" cy="227570"/>
          </a:xfrm>
          <a:prstGeom prst="ellipse">
            <a:avLst/>
          </a:prstGeom>
          <a:gradFill flip="none" rotWithShape="1">
            <a:gsLst>
              <a:gs pos="99000">
                <a:schemeClr val="accent2">
                  <a:lumMod val="75000"/>
                </a:schemeClr>
              </a:gs>
              <a:gs pos="65000">
                <a:schemeClr val="accent2"/>
              </a:gs>
              <a:gs pos="15000">
                <a:schemeClr val="accent2">
                  <a:lumMod val="20000"/>
                  <a:lumOff val="80000"/>
                </a:schemeClr>
              </a:gs>
              <a:gs pos="43000">
                <a:schemeClr val="accent2">
                  <a:lumMod val="60000"/>
                  <a:lumOff val="40000"/>
                </a:schemeClr>
              </a:gs>
            </a:gsLst>
            <a:path path="circle">
              <a:fillToRect r="100000" b="100000"/>
            </a:path>
            <a:tileRect l="-100000" t="-100000"/>
          </a:gradFill>
          <a:ln>
            <a:noFill/>
          </a:ln>
          <a:effectLst>
            <a:outerShdw blurRad="190500" dist="190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标题占位符 1"/>
          <p:cNvSpPr>
            <a:spLocks noGrp="1"/>
          </p:cNvSpPr>
          <p:nvPr>
            <p:ph type="title"/>
            <p:custDataLst>
              <p:tags r:id="rId16"/>
            </p:custDataLst>
          </p:nvPr>
        </p:nvSpPr>
        <p:spPr>
          <a:xfrm>
            <a:off x="695960" y="360000"/>
            <a:ext cx="10800000" cy="720000"/>
          </a:xfrm>
          <a:prstGeom prst="rect">
            <a:avLst/>
          </a:prstGeom>
        </p:spPr>
        <p:txBody>
          <a:bodyPr vert="horz" wrap="square" lIns="0" tIns="0" rIns="0" bIns="0" rtlCol="0" anchor="b"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1"/>
            </p:custDataLst>
          </p:nvPr>
        </p:nvSpPr>
        <p:spPr>
          <a:xfrm>
            <a:off x="0" y="0"/>
            <a:ext cx="0" cy="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1.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10.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6" Type="http://schemas.openxmlformats.org/officeDocument/2006/relationships/slideLayout" Target="../slideLayouts/slideLayout17.xml"/><Relationship Id="rId15" Type="http://schemas.openxmlformats.org/officeDocument/2006/relationships/tags" Target="../tags/tag230.xml"/><Relationship Id="rId14" Type="http://schemas.openxmlformats.org/officeDocument/2006/relationships/image" Target="../media/image27.svg"/><Relationship Id="rId13" Type="http://schemas.openxmlformats.org/officeDocument/2006/relationships/image" Target="../media/image26.png"/><Relationship Id="rId12" Type="http://schemas.openxmlformats.org/officeDocument/2006/relationships/tags" Target="../tags/tag229.xml"/><Relationship Id="rId11" Type="http://schemas.openxmlformats.org/officeDocument/2006/relationships/tags" Target="../tags/tag228.xml"/><Relationship Id="rId10" Type="http://schemas.openxmlformats.org/officeDocument/2006/relationships/image" Target="../media/image25.svg"/><Relationship Id="rId1" Type="http://schemas.openxmlformats.org/officeDocument/2006/relationships/tags" Target="../tags/tag220.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7.xml"/><Relationship Id="rId7" Type="http://schemas.openxmlformats.org/officeDocument/2006/relationships/tags" Target="../tags/tag236.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image" Target="../media/image28.jpeg"/><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12.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image" Target="../media/image30.svg"/><Relationship Id="rId7" Type="http://schemas.openxmlformats.org/officeDocument/2006/relationships/image" Target="../media/image29.png"/><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3" Type="http://schemas.openxmlformats.org/officeDocument/2006/relationships/slideLayout" Target="../slideLayouts/slideLayout17.xml"/><Relationship Id="rId12" Type="http://schemas.openxmlformats.org/officeDocument/2006/relationships/tags" Target="../tags/tag244.xml"/><Relationship Id="rId11" Type="http://schemas.openxmlformats.org/officeDocument/2006/relationships/image" Target="../media/image32.svg"/><Relationship Id="rId10" Type="http://schemas.openxmlformats.org/officeDocument/2006/relationships/image" Target="../media/image31.png"/><Relationship Id="rId1" Type="http://schemas.openxmlformats.org/officeDocument/2006/relationships/tags" Target="../tags/tag237.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image" Target="../media/image33.jpeg"/><Relationship Id="rId10" Type="http://schemas.openxmlformats.org/officeDocument/2006/relationships/notesSlide" Target="../notesSlides/notesSlide8.xml"/><Relationship Id="rId1" Type="http://schemas.openxmlformats.org/officeDocument/2006/relationships/tags" Target="../tags/tag245.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4.xml"/><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s>
</file>

<file path=ppt/slides/_rels/slide15.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image" Target="../media/image34.jpe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1" Type="http://schemas.openxmlformats.org/officeDocument/2006/relationships/slideLayout" Target="../slideLayouts/slideLayout17.xml"/><Relationship Id="rId20" Type="http://schemas.openxmlformats.org/officeDocument/2006/relationships/tags" Target="../tags/tag271.xml"/><Relationship Id="rId2" Type="http://schemas.openxmlformats.org/officeDocument/2006/relationships/tags" Target="../tags/tag256.xml"/><Relationship Id="rId19" Type="http://schemas.openxmlformats.org/officeDocument/2006/relationships/tags" Target="../tags/tag270.xml"/><Relationship Id="rId18" Type="http://schemas.openxmlformats.org/officeDocument/2006/relationships/tags" Target="../tags/tag269.xml"/><Relationship Id="rId17" Type="http://schemas.openxmlformats.org/officeDocument/2006/relationships/tags" Target="../tags/tag268.xml"/><Relationship Id="rId16" Type="http://schemas.openxmlformats.org/officeDocument/2006/relationships/image" Target="../media/image36.jpeg"/><Relationship Id="rId15" Type="http://schemas.openxmlformats.org/officeDocument/2006/relationships/tags" Target="../tags/tag267.xml"/><Relationship Id="rId14" Type="http://schemas.openxmlformats.org/officeDocument/2006/relationships/tags" Target="../tags/tag266.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image" Target="../media/image35.jpeg"/><Relationship Id="rId10" Type="http://schemas.openxmlformats.org/officeDocument/2006/relationships/tags" Target="../tags/tag263.xml"/><Relationship Id="rId1" Type="http://schemas.openxmlformats.org/officeDocument/2006/relationships/tags" Target="../tags/tag255.xml"/></Relationships>
</file>

<file path=ppt/slides/_rels/slide16.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1" Type="http://schemas.openxmlformats.org/officeDocument/2006/relationships/notesSlide" Target="../notesSlides/notesSlide10.xml"/><Relationship Id="rId20" Type="http://schemas.openxmlformats.org/officeDocument/2006/relationships/slideLayout" Target="../slideLayouts/slideLayout17.xml"/><Relationship Id="rId2" Type="http://schemas.openxmlformats.org/officeDocument/2006/relationships/tags" Target="../tags/tag273.xml"/><Relationship Id="rId19" Type="http://schemas.openxmlformats.org/officeDocument/2006/relationships/tags" Target="../tags/tag286.xml"/><Relationship Id="rId18" Type="http://schemas.openxmlformats.org/officeDocument/2006/relationships/image" Target="../media/image40.svg"/><Relationship Id="rId17" Type="http://schemas.openxmlformats.org/officeDocument/2006/relationships/image" Target="../media/image39.png"/><Relationship Id="rId16" Type="http://schemas.openxmlformats.org/officeDocument/2006/relationships/tags" Target="../tags/tag285.xml"/><Relationship Id="rId15" Type="http://schemas.openxmlformats.org/officeDocument/2006/relationships/image" Target="../media/image38.svg"/><Relationship Id="rId14" Type="http://schemas.openxmlformats.org/officeDocument/2006/relationships/image" Target="../media/image37.png"/><Relationship Id="rId13" Type="http://schemas.openxmlformats.org/officeDocument/2006/relationships/tags" Target="../tags/tag284.xml"/><Relationship Id="rId12" Type="http://schemas.openxmlformats.org/officeDocument/2006/relationships/tags" Target="../tags/tag283.xml"/><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tags" Target="../tags/tag272.xml"/></Relationships>
</file>

<file path=ppt/slides/_rels/slide17.xml.rels><?xml version="1.0" encoding="UTF-8" standalone="yes"?>
<Relationships xmlns="http://schemas.openxmlformats.org/package/2006/relationships"><Relationship Id="rId9" Type="http://schemas.openxmlformats.org/officeDocument/2006/relationships/tags" Target="../tags/tag293.xml"/><Relationship Id="rId8" Type="http://schemas.openxmlformats.org/officeDocument/2006/relationships/tags" Target="../tags/tag292.xml"/><Relationship Id="rId7" Type="http://schemas.openxmlformats.org/officeDocument/2006/relationships/tags" Target="../tags/tag291.xml"/><Relationship Id="rId6" Type="http://schemas.openxmlformats.org/officeDocument/2006/relationships/tags" Target="../tags/tag290.xml"/><Relationship Id="rId5" Type="http://schemas.openxmlformats.org/officeDocument/2006/relationships/image" Target="../media/image42.jpeg"/><Relationship Id="rId4" Type="http://schemas.openxmlformats.org/officeDocument/2006/relationships/tags" Target="../tags/tag289.xml"/><Relationship Id="rId3" Type="http://schemas.openxmlformats.org/officeDocument/2006/relationships/image" Target="../media/image41.jpeg"/><Relationship Id="rId2" Type="http://schemas.openxmlformats.org/officeDocument/2006/relationships/tags" Target="../tags/tag288.xml"/><Relationship Id="rId14" Type="http://schemas.openxmlformats.org/officeDocument/2006/relationships/notesSlide" Target="../notesSlides/notesSlide11.xml"/><Relationship Id="rId13" Type="http://schemas.openxmlformats.org/officeDocument/2006/relationships/slideLayout" Target="../slideLayouts/slideLayout17.xml"/><Relationship Id="rId12" Type="http://schemas.openxmlformats.org/officeDocument/2006/relationships/tags" Target="../tags/tag296.xml"/><Relationship Id="rId11" Type="http://schemas.openxmlformats.org/officeDocument/2006/relationships/tags" Target="../tags/tag295.xml"/><Relationship Id="rId10" Type="http://schemas.openxmlformats.org/officeDocument/2006/relationships/tags" Target="../tags/tag294.xml"/><Relationship Id="rId1" Type="http://schemas.openxmlformats.org/officeDocument/2006/relationships/tags" Target="../tags/tag287.xml"/></Relationships>
</file>

<file path=ppt/slides/_rels/slide18.xml.rels><?xml version="1.0" encoding="UTF-8" standalone="yes"?>
<Relationships xmlns="http://schemas.openxmlformats.org/package/2006/relationships"><Relationship Id="rId9" Type="http://schemas.openxmlformats.org/officeDocument/2006/relationships/tags" Target="../tags/tag305.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tags" Target="../tags/tag298.xml"/><Relationship Id="rId14" Type="http://schemas.openxmlformats.org/officeDocument/2006/relationships/notesSlide" Target="../notesSlides/notesSlide12.xml"/><Relationship Id="rId13" Type="http://schemas.openxmlformats.org/officeDocument/2006/relationships/slideLayout" Target="../slideLayouts/slideLayout17.xml"/><Relationship Id="rId12" Type="http://schemas.openxmlformats.org/officeDocument/2006/relationships/tags" Target="../tags/tag308.xml"/><Relationship Id="rId11" Type="http://schemas.openxmlformats.org/officeDocument/2006/relationships/tags" Target="../tags/tag307.xml"/><Relationship Id="rId10" Type="http://schemas.openxmlformats.org/officeDocument/2006/relationships/tags" Target="../tags/tag306.xml"/><Relationship Id="rId1" Type="http://schemas.openxmlformats.org/officeDocument/2006/relationships/tags" Target="../tags/tag29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4.xml"/><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s>
</file>

<file path=ppt/slides/_rels/slide2.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9" Type="http://schemas.openxmlformats.org/officeDocument/2006/relationships/notesSlide" Target="../notesSlides/notesSlide2.xml"/><Relationship Id="rId18" Type="http://schemas.openxmlformats.org/officeDocument/2006/relationships/slideLayout" Target="../slideLayouts/slideLayout13.xml"/><Relationship Id="rId17" Type="http://schemas.openxmlformats.org/officeDocument/2006/relationships/tags" Target="../tags/tag146.xml"/><Relationship Id="rId16" Type="http://schemas.openxmlformats.org/officeDocument/2006/relationships/tags" Target="../tags/tag145.xml"/><Relationship Id="rId15" Type="http://schemas.openxmlformats.org/officeDocument/2006/relationships/tags" Target="../tags/tag144.xml"/><Relationship Id="rId14" Type="http://schemas.openxmlformats.org/officeDocument/2006/relationships/tags" Target="../tags/tag143.xml"/><Relationship Id="rId13" Type="http://schemas.openxmlformats.org/officeDocument/2006/relationships/tags" Target="../tags/tag14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tags" Target="../tags/tag130.xml"/></Relationships>
</file>

<file path=ppt/slides/_rels/slide20.xml.rels><?xml version="1.0" encoding="UTF-8" standalone="yes"?>
<Relationships xmlns="http://schemas.openxmlformats.org/package/2006/relationships"><Relationship Id="rId9" Type="http://schemas.openxmlformats.org/officeDocument/2006/relationships/tags" Target="../tags/tag320.xml"/><Relationship Id="rId8" Type="http://schemas.openxmlformats.org/officeDocument/2006/relationships/tags" Target="../tags/tag319.xml"/><Relationship Id="rId7" Type="http://schemas.openxmlformats.org/officeDocument/2006/relationships/tags" Target="../tags/tag318.xml"/><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 Id="rId3" Type="http://schemas.openxmlformats.org/officeDocument/2006/relationships/tags" Target="../tags/tag314.xml"/><Relationship Id="rId2" Type="http://schemas.openxmlformats.org/officeDocument/2006/relationships/tags" Target="../tags/tag313.xml"/><Relationship Id="rId17" Type="http://schemas.openxmlformats.org/officeDocument/2006/relationships/slideLayout" Target="../slideLayouts/slideLayout17.xml"/><Relationship Id="rId16" Type="http://schemas.openxmlformats.org/officeDocument/2006/relationships/tags" Target="../tags/tag323.xml"/><Relationship Id="rId15" Type="http://schemas.openxmlformats.org/officeDocument/2006/relationships/image" Target="../media/image46.svg"/><Relationship Id="rId14" Type="http://schemas.openxmlformats.org/officeDocument/2006/relationships/image" Target="../media/image45.png"/><Relationship Id="rId13" Type="http://schemas.openxmlformats.org/officeDocument/2006/relationships/tags" Target="../tags/tag322.xml"/><Relationship Id="rId12" Type="http://schemas.openxmlformats.org/officeDocument/2006/relationships/image" Target="../media/image44.svg"/><Relationship Id="rId11" Type="http://schemas.openxmlformats.org/officeDocument/2006/relationships/image" Target="../media/image43.png"/><Relationship Id="rId10" Type="http://schemas.openxmlformats.org/officeDocument/2006/relationships/tags" Target="../tags/tag321.xml"/><Relationship Id="rId1" Type="http://schemas.openxmlformats.org/officeDocument/2006/relationships/tags" Target="../tags/tag312.xml"/></Relationships>
</file>

<file path=ppt/slides/_rels/slide21.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image" Target="../media/image47.svg"/><Relationship Id="rId6" Type="http://schemas.openxmlformats.org/officeDocument/2006/relationships/image" Target="../media/image19.png"/><Relationship Id="rId5" Type="http://schemas.openxmlformats.org/officeDocument/2006/relationships/tags" Target="../tags/tag328.xml"/><Relationship Id="rId4" Type="http://schemas.openxmlformats.org/officeDocument/2006/relationships/tags" Target="../tags/tag327.xml"/><Relationship Id="rId3" Type="http://schemas.openxmlformats.org/officeDocument/2006/relationships/tags" Target="../tags/tag326.xml"/><Relationship Id="rId26" Type="http://schemas.openxmlformats.org/officeDocument/2006/relationships/slideLayout" Target="../slideLayouts/slideLayout17.xml"/><Relationship Id="rId25" Type="http://schemas.openxmlformats.org/officeDocument/2006/relationships/tags" Target="../tags/tag342.xml"/><Relationship Id="rId24" Type="http://schemas.openxmlformats.org/officeDocument/2006/relationships/tags" Target="../tags/tag341.xml"/><Relationship Id="rId23" Type="http://schemas.openxmlformats.org/officeDocument/2006/relationships/image" Target="../media/image50.svg"/><Relationship Id="rId22" Type="http://schemas.openxmlformats.org/officeDocument/2006/relationships/image" Target="../media/image21.png"/><Relationship Id="rId21" Type="http://schemas.openxmlformats.org/officeDocument/2006/relationships/tags" Target="../tags/tag340.xml"/><Relationship Id="rId20" Type="http://schemas.openxmlformats.org/officeDocument/2006/relationships/image" Target="../media/image49.svg"/><Relationship Id="rId2" Type="http://schemas.openxmlformats.org/officeDocument/2006/relationships/tags" Target="../tags/tag325.xml"/><Relationship Id="rId19" Type="http://schemas.openxmlformats.org/officeDocument/2006/relationships/image" Target="../media/image48.png"/><Relationship Id="rId18" Type="http://schemas.openxmlformats.org/officeDocument/2006/relationships/tags" Target="../tags/tag339.xml"/><Relationship Id="rId17" Type="http://schemas.openxmlformats.org/officeDocument/2006/relationships/tags" Target="../tags/tag338.xml"/><Relationship Id="rId16" Type="http://schemas.openxmlformats.org/officeDocument/2006/relationships/tags" Target="../tags/tag337.xml"/><Relationship Id="rId15" Type="http://schemas.openxmlformats.org/officeDocument/2006/relationships/tags" Target="../tags/tag336.xml"/><Relationship Id="rId14" Type="http://schemas.openxmlformats.org/officeDocument/2006/relationships/tags" Target="../tags/tag335.xml"/><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4.xml"/></Relationships>
</file>

<file path=ppt/slides/_rels/slide22.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image" Target="../media/image52.jpeg"/><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image" Target="../media/image51.jpeg"/><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tags" Target="../tags/tag344.xml"/><Relationship Id="rId19" Type="http://schemas.openxmlformats.org/officeDocument/2006/relationships/notesSlide" Target="../notesSlides/notesSlide14.xml"/><Relationship Id="rId18" Type="http://schemas.openxmlformats.org/officeDocument/2006/relationships/slideLayout" Target="../slideLayouts/slideLayout17.xml"/><Relationship Id="rId17" Type="http://schemas.openxmlformats.org/officeDocument/2006/relationships/tags" Target="../tags/tag356.xml"/><Relationship Id="rId16" Type="http://schemas.openxmlformats.org/officeDocument/2006/relationships/tags" Target="../tags/tag355.xml"/><Relationship Id="rId15" Type="http://schemas.openxmlformats.org/officeDocument/2006/relationships/tags" Target="../tags/tag354.xml"/><Relationship Id="rId14" Type="http://schemas.openxmlformats.org/officeDocument/2006/relationships/tags" Target="../tags/tag353.xml"/><Relationship Id="rId13" Type="http://schemas.openxmlformats.org/officeDocument/2006/relationships/image" Target="../media/image53.jpeg"/><Relationship Id="rId12" Type="http://schemas.openxmlformats.org/officeDocument/2006/relationships/tags" Target="../tags/tag352.xml"/><Relationship Id="rId11" Type="http://schemas.openxmlformats.org/officeDocument/2006/relationships/tags" Target="../tags/tag351.xml"/><Relationship Id="rId10" Type="http://schemas.openxmlformats.org/officeDocument/2006/relationships/tags" Target="../tags/tag350.xml"/><Relationship Id="rId1" Type="http://schemas.openxmlformats.org/officeDocument/2006/relationships/tags" Target="../tags/tag343.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4.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s>
</file>

<file path=ppt/slides/_rels/slide24.xml.rels><?xml version="1.0" encoding="UTF-8" standalone="yes"?>
<Relationships xmlns="http://schemas.openxmlformats.org/package/2006/relationships"><Relationship Id="rId9" Type="http://schemas.openxmlformats.org/officeDocument/2006/relationships/tags" Target="../tags/tag367.xml"/><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image" Target="../media/image54.jpeg"/><Relationship Id="rId2" Type="http://schemas.openxmlformats.org/officeDocument/2006/relationships/tags" Target="../tags/tag361.xml"/><Relationship Id="rId14" Type="http://schemas.openxmlformats.org/officeDocument/2006/relationships/notesSlide" Target="../notesSlides/notesSlide16.xml"/><Relationship Id="rId13" Type="http://schemas.openxmlformats.org/officeDocument/2006/relationships/slideLayout" Target="../slideLayouts/slideLayout17.xml"/><Relationship Id="rId12" Type="http://schemas.openxmlformats.org/officeDocument/2006/relationships/tags" Target="../tags/tag370.xml"/><Relationship Id="rId11" Type="http://schemas.openxmlformats.org/officeDocument/2006/relationships/tags" Target="../tags/tag369.xml"/><Relationship Id="rId10" Type="http://schemas.openxmlformats.org/officeDocument/2006/relationships/tags" Target="../tags/tag368.xml"/><Relationship Id="rId1" Type="http://schemas.openxmlformats.org/officeDocument/2006/relationships/tags" Target="../tags/tag360.xml"/></Relationships>
</file>

<file path=ppt/slides/_rels/slide25.xml.rels><?xml version="1.0" encoding="UTF-8" standalone="yes"?>
<Relationships xmlns="http://schemas.openxmlformats.org/package/2006/relationships"><Relationship Id="rId9" Type="http://schemas.openxmlformats.org/officeDocument/2006/relationships/tags" Target="../tags/tag378.xml"/><Relationship Id="rId8" Type="http://schemas.openxmlformats.org/officeDocument/2006/relationships/tags" Target="../tags/tag377.xml"/><Relationship Id="rId7" Type="http://schemas.openxmlformats.org/officeDocument/2006/relationships/tags" Target="../tags/tag376.xml"/><Relationship Id="rId6" Type="http://schemas.openxmlformats.org/officeDocument/2006/relationships/image" Target="../media/image55.jpeg"/><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1" Type="http://schemas.openxmlformats.org/officeDocument/2006/relationships/slideLayout" Target="../slideLayouts/slideLayout17.xml"/><Relationship Id="rId20" Type="http://schemas.openxmlformats.org/officeDocument/2006/relationships/tags" Target="../tags/tag387.xml"/><Relationship Id="rId2" Type="http://schemas.openxmlformats.org/officeDocument/2006/relationships/tags" Target="../tags/tag372.xml"/><Relationship Id="rId19" Type="http://schemas.openxmlformats.org/officeDocument/2006/relationships/tags" Target="../tags/tag386.xml"/><Relationship Id="rId18" Type="http://schemas.openxmlformats.org/officeDocument/2006/relationships/tags" Target="../tags/tag385.xml"/><Relationship Id="rId17" Type="http://schemas.openxmlformats.org/officeDocument/2006/relationships/tags" Target="../tags/tag384.xml"/><Relationship Id="rId16" Type="http://schemas.openxmlformats.org/officeDocument/2006/relationships/image" Target="../media/image57.jpeg"/><Relationship Id="rId15" Type="http://schemas.openxmlformats.org/officeDocument/2006/relationships/tags" Target="../tags/tag383.xml"/><Relationship Id="rId14" Type="http://schemas.openxmlformats.org/officeDocument/2006/relationships/tags" Target="../tags/tag382.xml"/><Relationship Id="rId13" Type="http://schemas.openxmlformats.org/officeDocument/2006/relationships/tags" Target="../tags/tag381.xml"/><Relationship Id="rId12" Type="http://schemas.openxmlformats.org/officeDocument/2006/relationships/tags" Target="../tags/tag380.xml"/><Relationship Id="rId11" Type="http://schemas.openxmlformats.org/officeDocument/2006/relationships/image" Target="../media/image56.jpeg"/><Relationship Id="rId10" Type="http://schemas.openxmlformats.org/officeDocument/2006/relationships/tags" Target="../tags/tag379.xml"/><Relationship Id="rId1" Type="http://schemas.openxmlformats.org/officeDocument/2006/relationships/tags" Target="../tags/tag371.xml"/></Relationships>
</file>

<file path=ppt/slides/_rels/slide26.xml.rels><?xml version="1.0" encoding="UTF-8" standalone="yes"?>
<Relationships xmlns="http://schemas.openxmlformats.org/package/2006/relationships"><Relationship Id="rId9" Type="http://schemas.openxmlformats.org/officeDocument/2006/relationships/tags" Target="../tags/tag396.xml"/><Relationship Id="rId8" Type="http://schemas.openxmlformats.org/officeDocument/2006/relationships/tags" Target="../tags/tag395.xml"/><Relationship Id="rId7" Type="http://schemas.openxmlformats.org/officeDocument/2006/relationships/tags" Target="../tags/tag394.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3" Type="http://schemas.openxmlformats.org/officeDocument/2006/relationships/tags" Target="../tags/tag390.xml"/><Relationship Id="rId2" Type="http://schemas.openxmlformats.org/officeDocument/2006/relationships/tags" Target="../tags/tag389.xml"/><Relationship Id="rId13" Type="http://schemas.openxmlformats.org/officeDocument/2006/relationships/notesSlide" Target="../notesSlides/notesSlide17.xml"/><Relationship Id="rId12" Type="http://schemas.openxmlformats.org/officeDocument/2006/relationships/slideLayout" Target="../slideLayouts/slideLayout17.xml"/><Relationship Id="rId11" Type="http://schemas.openxmlformats.org/officeDocument/2006/relationships/tags" Target="../tags/tag398.xml"/><Relationship Id="rId10" Type="http://schemas.openxmlformats.org/officeDocument/2006/relationships/tags" Target="../tags/tag397.xml"/><Relationship Id="rId1" Type="http://schemas.openxmlformats.org/officeDocument/2006/relationships/tags" Target="../tags/tag388.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tags" Target="../tags/tag39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02.xml"/><Relationship Id="rId1" Type="http://schemas.openxmlformats.org/officeDocument/2006/relationships/image" Target="../media/image58.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4.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4.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1" Type="http://schemas.openxmlformats.org/officeDocument/2006/relationships/notesSlide" Target="../notesSlides/notesSlide4.xml"/><Relationship Id="rId30" Type="http://schemas.openxmlformats.org/officeDocument/2006/relationships/slideLayout" Target="../slideLayouts/slideLayout17.xml"/><Relationship Id="rId3" Type="http://schemas.openxmlformats.org/officeDocument/2006/relationships/tags" Target="../tags/tag152.xml"/><Relationship Id="rId29" Type="http://schemas.openxmlformats.org/officeDocument/2006/relationships/tags" Target="../tags/tag172.xml"/><Relationship Id="rId28" Type="http://schemas.openxmlformats.org/officeDocument/2006/relationships/image" Target="../media/image12.svg"/><Relationship Id="rId27" Type="http://schemas.openxmlformats.org/officeDocument/2006/relationships/image" Target="../media/image11.png"/><Relationship Id="rId26" Type="http://schemas.openxmlformats.org/officeDocument/2006/relationships/tags" Target="../tags/tag171.xml"/><Relationship Id="rId25" Type="http://schemas.openxmlformats.org/officeDocument/2006/relationships/image" Target="../media/image10.svg"/><Relationship Id="rId24" Type="http://schemas.openxmlformats.org/officeDocument/2006/relationships/image" Target="../media/image9.png"/><Relationship Id="rId23" Type="http://schemas.openxmlformats.org/officeDocument/2006/relationships/tags" Target="../tags/tag170.xml"/><Relationship Id="rId22" Type="http://schemas.openxmlformats.org/officeDocument/2006/relationships/image" Target="../media/image8.svg"/><Relationship Id="rId21" Type="http://schemas.openxmlformats.org/officeDocument/2006/relationships/image" Target="../media/image7.png"/><Relationship Id="rId20" Type="http://schemas.openxmlformats.org/officeDocument/2006/relationships/tags" Target="../tags/tag169.xml"/><Relationship Id="rId2" Type="http://schemas.openxmlformats.org/officeDocument/2006/relationships/tags" Target="../tags/tag151.xml"/><Relationship Id="rId19" Type="http://schemas.openxmlformats.org/officeDocument/2006/relationships/tags" Target="../tags/tag168.xml"/><Relationship Id="rId18" Type="http://schemas.openxmlformats.org/officeDocument/2006/relationships/tags" Target="../tags/tag167.xml"/><Relationship Id="rId17" Type="http://schemas.openxmlformats.org/officeDocument/2006/relationships/tags" Target="../tags/tag166.xml"/><Relationship Id="rId16" Type="http://schemas.openxmlformats.org/officeDocument/2006/relationships/tags" Target="../tags/tag165.xml"/><Relationship Id="rId15" Type="http://schemas.openxmlformats.org/officeDocument/2006/relationships/tags" Target="../tags/tag164.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tags" Target="../tags/tag150.xml"/></Relationships>
</file>

<file path=ppt/slides/_rels/slide5.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3" Type="http://schemas.openxmlformats.org/officeDocument/2006/relationships/notesSlide" Target="../notesSlides/notesSlide5.xml"/><Relationship Id="rId12" Type="http://schemas.openxmlformats.org/officeDocument/2006/relationships/slideLayout" Target="../slideLayouts/slideLayout17.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tags" Target="../tags/tag173.xml"/></Relationships>
</file>

<file path=ppt/slides/_rels/slide6.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1" Type="http://schemas.openxmlformats.org/officeDocument/2006/relationships/slideLayout" Target="../slideLayouts/slideLayout17.xml"/><Relationship Id="rId20" Type="http://schemas.openxmlformats.org/officeDocument/2006/relationships/tags" Target="../tags/tag197.xml"/><Relationship Id="rId2" Type="http://schemas.openxmlformats.org/officeDocument/2006/relationships/tags" Target="../tags/tag185.xml"/><Relationship Id="rId19" Type="http://schemas.openxmlformats.org/officeDocument/2006/relationships/image" Target="../media/image18.svg"/><Relationship Id="rId18" Type="http://schemas.openxmlformats.org/officeDocument/2006/relationships/image" Target="../media/image17.png"/><Relationship Id="rId17" Type="http://schemas.openxmlformats.org/officeDocument/2006/relationships/tags" Target="../tags/tag196.xml"/><Relationship Id="rId16" Type="http://schemas.openxmlformats.org/officeDocument/2006/relationships/image" Target="../media/image16.svg"/><Relationship Id="rId15" Type="http://schemas.openxmlformats.org/officeDocument/2006/relationships/image" Target="../media/image15.png"/><Relationship Id="rId14" Type="http://schemas.openxmlformats.org/officeDocument/2006/relationships/tags" Target="../tags/tag195.xml"/><Relationship Id="rId13" Type="http://schemas.openxmlformats.org/officeDocument/2006/relationships/image" Target="../media/image14.svg"/><Relationship Id="rId12" Type="http://schemas.openxmlformats.org/officeDocument/2006/relationships/image" Target="../media/image13.png"/><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4.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4.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s>
</file>

<file path=ppt/slides/_rels/slide8.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8" Type="http://schemas.openxmlformats.org/officeDocument/2006/relationships/slideLayout" Target="../slideLayouts/slideLayout17.xml"/><Relationship Id="rId17" Type="http://schemas.openxmlformats.org/officeDocument/2006/relationships/tags" Target="../tags/tag213.xml"/><Relationship Id="rId16" Type="http://schemas.openxmlformats.org/officeDocument/2006/relationships/image" Target="../media/image22.svg"/><Relationship Id="rId15" Type="http://schemas.openxmlformats.org/officeDocument/2006/relationships/image" Target="../media/image21.png"/><Relationship Id="rId14" Type="http://schemas.openxmlformats.org/officeDocument/2006/relationships/tags" Target="../tags/tag212.xml"/><Relationship Id="rId13" Type="http://schemas.openxmlformats.org/officeDocument/2006/relationships/tags" Target="../tags/tag211.xml"/><Relationship Id="rId12" Type="http://schemas.openxmlformats.org/officeDocument/2006/relationships/tags" Target="../tags/tag210.xml"/><Relationship Id="rId11" Type="http://schemas.openxmlformats.org/officeDocument/2006/relationships/tags" Target="../tags/tag209.xml"/><Relationship Id="rId10" Type="http://schemas.openxmlformats.org/officeDocument/2006/relationships/tags" Target="../tags/tag208.xml"/><Relationship Id="rId1" Type="http://schemas.openxmlformats.org/officeDocument/2006/relationships/tags" Target="../tags/tag201.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image" Target="../media/image23.jpeg"/><Relationship Id="rId1" Type="http://schemas.openxmlformats.org/officeDocument/2006/relationships/tags" Target="../tags/tag2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normAutofit fontScale="90000"/>
          </a:bodyPr>
          <a:lstStyle/>
          <a:p>
            <a:r>
              <a:rPr lang="zh-CN" altLang="en-US"/>
              <a:t>宅家提升指南：从素材整理到PPT实战</a:t>
            </a:r>
            <a:endParaRPr lang="zh-CN" altLang="en-US"/>
          </a:p>
        </p:txBody>
      </p:sp>
      <p:sp>
        <p:nvSpPr>
          <p:cNvPr id="8" name="年份"/>
          <p:cNvSpPr>
            <a:spLocks noGrp="1"/>
          </p:cNvSpPr>
          <p:nvPr>
            <p:ph type="body" sz="quarter" idx="15"/>
            <p:custDataLst>
              <p:tags r:id="rId2"/>
            </p:custDataLst>
          </p:nvPr>
        </p:nvSpPr>
        <p:spPr/>
        <p:txBody>
          <a:bodyPr/>
          <a:lstStyle/>
          <a:p>
            <a:r>
              <a:rPr lang="en-US" altLang="zh-CN"/>
              <a:t>20XX</a:t>
            </a:r>
            <a:endParaRPr lang="en-US" altLang="zh-CN"/>
          </a:p>
        </p:txBody>
      </p:sp>
      <p:sp>
        <p:nvSpPr>
          <p:cNvPr id="10" name="署名"/>
          <p:cNvSpPr>
            <a:spLocks noGrp="1"/>
          </p:cNvSpPr>
          <p:nvPr>
            <p:ph type="body" sz="quarter" idx="17"/>
            <p:custDataLst>
              <p:tags r:id="rId3"/>
            </p:custDataLst>
          </p:nvPr>
        </p:nvSpPr>
        <p:spPr/>
        <p:txBody>
          <a:bodyPr/>
          <a:lstStyle/>
          <a:p>
            <a:r>
              <a:rPr lang="zh-CN" altLang="en-US"/>
              <a:t>汇报人：</a:t>
            </a:r>
            <a:r>
              <a:rPr lang="zh-CN" altLang="en-US"/>
              <a:t>陈志强</a:t>
            </a:r>
            <a:endParaRPr lang="zh-CN" altLang="en-US"/>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数据可视化转换</a:t>
            </a:r>
            <a:endParaRPr lang="zh-CN" altLang="en-US"/>
          </a:p>
        </p:txBody>
      </p:sp>
      <p:sp>
        <p:nvSpPr>
          <p:cNvPr id="3" name="任意多边形: 形状 5"/>
          <p:cNvSpPr>
            <a:spLocks noChangeAspect="1"/>
          </p:cNvSpPr>
          <p:nvPr>
            <p:custDataLst>
              <p:tags r:id="rId2"/>
            </p:custDataLst>
          </p:nvPr>
        </p:nvSpPr>
        <p:spPr>
          <a:xfrm>
            <a:off x="-13319" y="2417575"/>
            <a:ext cx="12205936" cy="4440691"/>
          </a:xfrm>
          <a:custGeom>
            <a:avLst/>
            <a:gdLst>
              <a:gd name="connsiteX0" fmla="*/ 0 w 12205318"/>
              <a:gd name="connsiteY0" fmla="*/ 0 h 4440466"/>
              <a:gd name="connsiteX1" fmla="*/ 2537856 w 12205318"/>
              <a:gd name="connsiteY1" fmla="*/ 0 h 4440466"/>
              <a:gd name="connsiteX2" fmla="*/ 2547059 w 12205318"/>
              <a:gd name="connsiteY2" fmla="*/ 60299 h 4440466"/>
              <a:gd name="connsiteX3" fmla="*/ 3305334 w 12205318"/>
              <a:gd name="connsiteY3" fmla="*/ 678311 h 4440466"/>
              <a:gd name="connsiteX4" fmla="*/ 4063609 w 12205318"/>
              <a:gd name="connsiteY4" fmla="*/ 60299 h 4440466"/>
              <a:gd name="connsiteX5" fmla="*/ 4072812 w 12205318"/>
              <a:gd name="connsiteY5" fmla="*/ 0 h 4440466"/>
              <a:gd name="connsiteX6" fmla="*/ 7982863 w 12205318"/>
              <a:gd name="connsiteY6" fmla="*/ 0 h 4440466"/>
              <a:gd name="connsiteX7" fmla="*/ 7992066 w 12205318"/>
              <a:gd name="connsiteY7" fmla="*/ 60299 h 4440466"/>
              <a:gd name="connsiteX8" fmla="*/ 8750341 w 12205318"/>
              <a:gd name="connsiteY8" fmla="*/ 678311 h 4440466"/>
              <a:gd name="connsiteX9" fmla="*/ 9508616 w 12205318"/>
              <a:gd name="connsiteY9" fmla="*/ 60299 h 4440466"/>
              <a:gd name="connsiteX10" fmla="*/ 9517819 w 12205318"/>
              <a:gd name="connsiteY10" fmla="*/ 0 h 4440466"/>
              <a:gd name="connsiteX11" fmla="*/ 12205318 w 12205318"/>
              <a:gd name="connsiteY11" fmla="*/ 0 h 4440466"/>
              <a:gd name="connsiteX12" fmla="*/ 12205318 w 12205318"/>
              <a:gd name="connsiteY12" fmla="*/ 4440466 h 4440466"/>
              <a:gd name="connsiteX13" fmla="*/ 0 w 12205318"/>
              <a:gd name="connsiteY13" fmla="*/ 4440466 h 4440466"/>
              <a:gd name="connsiteX14" fmla="*/ 0 w 12205318"/>
              <a:gd name="connsiteY14" fmla="*/ 0 h 444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318" h="4440466">
                <a:moveTo>
                  <a:pt x="0" y="0"/>
                </a:moveTo>
                <a:lnTo>
                  <a:pt x="2537856" y="0"/>
                </a:lnTo>
                <a:lnTo>
                  <a:pt x="2547059" y="60299"/>
                </a:lnTo>
                <a:cubicBezTo>
                  <a:pt x="2619232" y="412998"/>
                  <a:pt x="2931300" y="678311"/>
                  <a:pt x="3305334" y="678311"/>
                </a:cubicBezTo>
                <a:cubicBezTo>
                  <a:pt x="3679369" y="678311"/>
                  <a:pt x="3991437" y="412998"/>
                  <a:pt x="4063609" y="60299"/>
                </a:cubicBezTo>
                <a:lnTo>
                  <a:pt x="4072812" y="0"/>
                </a:lnTo>
                <a:lnTo>
                  <a:pt x="7982863" y="0"/>
                </a:lnTo>
                <a:lnTo>
                  <a:pt x="7992066" y="60299"/>
                </a:lnTo>
                <a:cubicBezTo>
                  <a:pt x="8064239" y="412998"/>
                  <a:pt x="8376307" y="678311"/>
                  <a:pt x="8750341" y="678311"/>
                </a:cubicBezTo>
                <a:cubicBezTo>
                  <a:pt x="9124375" y="678311"/>
                  <a:pt x="9436443" y="412998"/>
                  <a:pt x="9508616" y="60299"/>
                </a:cubicBezTo>
                <a:lnTo>
                  <a:pt x="9517819" y="0"/>
                </a:lnTo>
                <a:lnTo>
                  <a:pt x="12205318" y="0"/>
                </a:lnTo>
                <a:lnTo>
                  <a:pt x="12205318" y="4440466"/>
                </a:lnTo>
                <a:lnTo>
                  <a:pt x="0" y="4440466"/>
                </a:lnTo>
                <a:lnTo>
                  <a:pt x="0" y="0"/>
                </a:lnTo>
                <a:close/>
              </a:path>
            </a:pathLst>
          </a:custGeom>
          <a:gradFill>
            <a:gsLst>
              <a:gs pos="0">
                <a:schemeClr val="accent1"/>
              </a:gs>
              <a:gs pos="100000">
                <a:schemeClr val="accent1">
                  <a:alpha val="80000"/>
                </a:schemeClr>
              </a:gs>
            </a:gsLst>
            <a:lin ang="14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 name="矩形 4"/>
          <p:cNvSpPr/>
          <p:nvPr>
            <p:custDataLst>
              <p:tags r:id="rId3"/>
            </p:custDataLst>
          </p:nvPr>
        </p:nvSpPr>
        <p:spPr>
          <a:xfrm>
            <a:off x="1060520" y="3864178"/>
            <a:ext cx="4462726" cy="2599573"/>
          </a:xfrm>
          <a:prstGeom prst="rect">
            <a:avLst/>
          </a:prstGeom>
        </p:spPr>
        <p:txBody>
          <a:bodyPr wrap="square" lIns="0" tIns="0" rIns="0" bIns="0" anchor="t" anchorCtr="0">
            <a:noAutofit/>
          </a:bodyPr>
          <a:p>
            <a:pPr algn="just">
              <a:lnSpc>
                <a:spcPct val="150000"/>
              </a:lnSpc>
              <a:spcBef>
                <a:spcPct val="0"/>
              </a:spcBef>
              <a:spcAft>
                <a:spcPct val="0"/>
              </a:spcAft>
            </a:pPr>
            <a:r>
              <a:rPr lang="zh-CN" altLang="en-US" dirty="0">
                <a:solidFill>
                  <a:srgbClr val="FFFFFF"/>
                </a:solidFill>
                <a:latin typeface="+mn-ea"/>
                <a:cs typeface="+mn-ea"/>
              </a:rPr>
              <a:t>将五一假期在家的作息记录，如起床、睡觉、用餐时间等，使用Excel或专业的数据可视化工具Flourish，转化为柱状图或折线图。通过图表可以直观地看到作息是否规律，例如对比每天的起床时间波动情况。</a:t>
            </a:r>
            <a:endParaRPr lang="zh-CN" altLang="en-US" dirty="0">
              <a:solidFill>
                <a:srgbClr val="FFFFFF"/>
              </a:solidFill>
              <a:latin typeface="+mn-ea"/>
              <a:cs typeface="+mn-ea"/>
            </a:endParaRPr>
          </a:p>
        </p:txBody>
      </p:sp>
      <p:sp>
        <p:nvSpPr>
          <p:cNvPr id="4" name="矩形 3"/>
          <p:cNvSpPr/>
          <p:nvPr>
            <p:custDataLst>
              <p:tags r:id="rId4"/>
            </p:custDataLst>
          </p:nvPr>
        </p:nvSpPr>
        <p:spPr>
          <a:xfrm>
            <a:off x="6505921" y="3864178"/>
            <a:ext cx="4462725" cy="2599573"/>
          </a:xfrm>
          <a:prstGeom prst="rect">
            <a:avLst/>
          </a:prstGeom>
        </p:spPr>
        <p:txBody>
          <a:bodyPr wrap="square" lIns="0" tIns="0" rIns="0" bIns="0" anchor="t" anchorCtr="0">
            <a:noAutofit/>
          </a:bodyPr>
          <a:p>
            <a:pPr algn="just">
              <a:lnSpc>
                <a:spcPct val="150000"/>
              </a:lnSpc>
              <a:spcBef>
                <a:spcPct val="0"/>
              </a:spcBef>
              <a:spcAft>
                <a:spcPct val="0"/>
              </a:spcAft>
            </a:pPr>
            <a:r>
              <a:rPr lang="zh-CN" altLang="en-US" dirty="0">
                <a:solidFill>
                  <a:srgbClr val="FFFFFF"/>
                </a:solidFill>
                <a:latin typeface="+mn-ea"/>
                <a:cs typeface="+mn-ea"/>
              </a:rPr>
              <a:t>统计学习不同技能的时长，如学习编程、厨艺的时间，用饼图展示各项学习内容所占的比例。以学习编程为例，如果假期共学习了20小时，其中Python学习12小时，那么在饼图中Python学习时长占比为60%。</a:t>
            </a:r>
            <a:endParaRPr lang="zh-CN" altLang="en-US" dirty="0">
              <a:solidFill>
                <a:srgbClr val="FFFFFF"/>
              </a:solidFill>
              <a:latin typeface="+mn-ea"/>
              <a:cs typeface="+mn-ea"/>
            </a:endParaRPr>
          </a:p>
        </p:txBody>
      </p:sp>
      <p:sp>
        <p:nvSpPr>
          <p:cNvPr id="16" name="矩形 15"/>
          <p:cNvSpPr/>
          <p:nvPr>
            <p:custDataLst>
              <p:tags r:id="rId5"/>
            </p:custDataLst>
          </p:nvPr>
        </p:nvSpPr>
        <p:spPr>
          <a:xfrm>
            <a:off x="1060520" y="3168818"/>
            <a:ext cx="4462371" cy="581054"/>
          </a:xfrm>
          <a:prstGeom prst="rect">
            <a:avLst/>
          </a:prstGeom>
        </p:spPr>
        <p:txBody>
          <a:bodyPr wrap="square" lIns="0" tIns="0" rIns="0" bIns="0" anchor="b" anchorCtr="0">
            <a:noAutofit/>
          </a:bodyPr>
          <a:p>
            <a:pPr algn="ctr">
              <a:spcBef>
                <a:spcPct val="0"/>
              </a:spcBef>
              <a:spcAft>
                <a:spcPct val="0"/>
              </a:spcAft>
            </a:pPr>
            <a:r>
              <a:rPr lang="zh-CN" altLang="en-US" sz="2800" b="1">
                <a:solidFill>
                  <a:srgbClr val="FFFFFF"/>
                </a:solidFill>
                <a:latin typeface="+mn-ea"/>
                <a:cs typeface="+mn-ea"/>
              </a:rPr>
              <a:t>作息记录可视化</a:t>
            </a:r>
            <a:endParaRPr lang="zh-CN" altLang="en-US" sz="2800" b="1">
              <a:solidFill>
                <a:srgbClr val="FFFFFF"/>
              </a:solidFill>
              <a:latin typeface="+mn-ea"/>
              <a:cs typeface="+mn-ea"/>
            </a:endParaRPr>
          </a:p>
        </p:txBody>
      </p:sp>
      <p:sp>
        <p:nvSpPr>
          <p:cNvPr id="17" name="矩形 16"/>
          <p:cNvSpPr/>
          <p:nvPr>
            <p:custDataLst>
              <p:tags r:id="rId6"/>
            </p:custDataLst>
          </p:nvPr>
        </p:nvSpPr>
        <p:spPr>
          <a:xfrm>
            <a:off x="6505921" y="3168818"/>
            <a:ext cx="4462371" cy="581054"/>
          </a:xfrm>
          <a:prstGeom prst="rect">
            <a:avLst/>
          </a:prstGeom>
        </p:spPr>
        <p:txBody>
          <a:bodyPr wrap="square" lIns="0" tIns="0" rIns="0" bIns="0" anchor="b" anchorCtr="0">
            <a:noAutofit/>
          </a:bodyPr>
          <a:p>
            <a:pPr algn="ctr">
              <a:spcBef>
                <a:spcPct val="0"/>
              </a:spcBef>
              <a:spcAft>
                <a:spcPct val="0"/>
              </a:spcAft>
            </a:pPr>
            <a:r>
              <a:rPr lang="zh-CN" altLang="en-US" sz="2800" b="1">
                <a:solidFill>
                  <a:srgbClr val="FFFFFF"/>
                </a:solidFill>
                <a:latin typeface="+mn-ea"/>
                <a:cs typeface="+mn-ea"/>
              </a:rPr>
              <a:t>学习时长可视化</a:t>
            </a:r>
            <a:endParaRPr lang="zh-CN" altLang="en-US" sz="2800" b="1">
              <a:solidFill>
                <a:srgbClr val="FFFFFF"/>
              </a:solidFill>
              <a:latin typeface="+mn-ea"/>
              <a:cs typeface="+mn-ea"/>
            </a:endParaRPr>
          </a:p>
        </p:txBody>
      </p:sp>
      <p:sp>
        <p:nvSpPr>
          <p:cNvPr id="18" name="椭圆 17"/>
          <p:cNvSpPr>
            <a:spLocks noChangeAspect="1"/>
          </p:cNvSpPr>
          <p:nvPr>
            <p:custDataLst>
              <p:tags r:id="rId7"/>
            </p:custDataLst>
          </p:nvPr>
        </p:nvSpPr>
        <p:spPr>
          <a:xfrm>
            <a:off x="2734465" y="1751426"/>
            <a:ext cx="1116056" cy="1116056"/>
          </a:xfrm>
          <a:prstGeom prst="ellipse">
            <a:avLst/>
          </a:prstGeom>
          <a:noFill/>
          <a:ln w="31750">
            <a:solidFill>
              <a:schemeClr val="accent1">
                <a:alpha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3" descr="343439383331313b343532303031393bd2b5bca8b9dcc0ed"/>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3093893" y="2111489"/>
            <a:ext cx="396020" cy="396020"/>
          </a:xfrm>
          <a:prstGeom prst="rect">
            <a:avLst/>
          </a:prstGeom>
        </p:spPr>
      </p:pic>
      <p:sp>
        <p:nvSpPr>
          <p:cNvPr id="20" name="椭圆 19"/>
          <p:cNvSpPr>
            <a:spLocks noChangeAspect="1"/>
          </p:cNvSpPr>
          <p:nvPr>
            <p:custDataLst>
              <p:tags r:id="rId11"/>
            </p:custDataLst>
          </p:nvPr>
        </p:nvSpPr>
        <p:spPr>
          <a:xfrm>
            <a:off x="8179231" y="1751426"/>
            <a:ext cx="1116056" cy="1116056"/>
          </a:xfrm>
          <a:prstGeom prst="ellipse">
            <a:avLst/>
          </a:prstGeom>
          <a:noFill/>
          <a:ln w="31750">
            <a:solidFill>
              <a:schemeClr val="accent1">
                <a:alpha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1" name="图片 4" descr="343439383331313b343532303032303bb8f6c8cbd0c5cfa2"/>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8539294" y="2111489"/>
            <a:ext cx="396020" cy="396020"/>
          </a:xfrm>
          <a:prstGeom prst="rect">
            <a:avLst/>
          </a:prstGeom>
        </p:spPr>
      </p:pic>
    </p:spTree>
    <p:custDataLst>
      <p:tags r:id="rId1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形状 37"/>
          <p:cNvSpPr/>
          <p:nvPr>
            <p:custDataLst>
              <p:tags r:id="rId1"/>
            </p:custDataLst>
          </p:nvPr>
        </p:nvSpPr>
        <p:spPr>
          <a:xfrm>
            <a:off x="5597325" y="0"/>
            <a:ext cx="6606075" cy="6858000"/>
          </a:xfrm>
          <a:custGeom>
            <a:avLst/>
            <a:gdLst>
              <a:gd name="connsiteX0" fmla="*/ 3372960 w 6606075"/>
              <a:gd name="connsiteY0" fmla="*/ 0 h 6858000"/>
              <a:gd name="connsiteX1" fmla="*/ 6606075 w 6606075"/>
              <a:gd name="connsiteY1" fmla="*/ 0 h 6858000"/>
              <a:gd name="connsiteX2" fmla="*/ 6606075 w 6606075"/>
              <a:gd name="connsiteY2" fmla="*/ 4235606 h 6858000"/>
              <a:gd name="connsiteX3" fmla="*/ 6572407 w 6606075"/>
              <a:gd name="connsiteY3" fmla="*/ 4226949 h 6858000"/>
              <a:gd name="connsiteX4" fmla="*/ 6295001 w 6606075"/>
              <a:gd name="connsiteY4" fmla="*/ 4198984 h 6858000"/>
              <a:gd name="connsiteX5" fmla="*/ 4918536 w 6606075"/>
              <a:gd name="connsiteY5" fmla="*/ 5575449 h 6858000"/>
              <a:gd name="connsiteX6" fmla="*/ 5759219 w 6606075"/>
              <a:gd name="connsiteY6" fmla="*/ 6843745 h 6858000"/>
              <a:gd name="connsiteX7" fmla="*/ 5798167 w 6606075"/>
              <a:gd name="connsiteY7" fmla="*/ 6858000 h 6858000"/>
              <a:gd name="connsiteX8" fmla="*/ 131098 w 6606075"/>
              <a:gd name="connsiteY8" fmla="*/ 6858000 h 6858000"/>
              <a:gd name="connsiteX9" fmla="*/ 127892 w 6606075"/>
              <a:gd name="connsiteY9" fmla="*/ 6844111 h 6858000"/>
              <a:gd name="connsiteX10" fmla="*/ 0 w 6606075"/>
              <a:gd name="connsiteY10" fmla="*/ 5575449 h 6858000"/>
              <a:gd name="connsiteX11" fmla="*/ 3294430 w 6606075"/>
              <a:gd name="connsiteY11" fmla="*/ 40221 h 6858000"/>
              <a:gd name="connsiteX12" fmla="*/ 3372960 w 660607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075" h="6858000">
                <a:moveTo>
                  <a:pt x="3372960" y="0"/>
                </a:moveTo>
                <a:lnTo>
                  <a:pt x="6606075" y="0"/>
                </a:lnTo>
                <a:lnTo>
                  <a:pt x="6606075" y="4235606"/>
                </a:lnTo>
                <a:lnTo>
                  <a:pt x="6572407" y="4226949"/>
                </a:lnTo>
                <a:cubicBezTo>
                  <a:pt x="6482802" y="4208613"/>
                  <a:pt x="6390026" y="4198984"/>
                  <a:pt x="6295001" y="4198984"/>
                </a:cubicBezTo>
                <a:cubicBezTo>
                  <a:pt x="5534800" y="4198984"/>
                  <a:pt x="4918536" y="4815248"/>
                  <a:pt x="4918536" y="5575449"/>
                </a:cubicBezTo>
                <a:cubicBezTo>
                  <a:pt x="4918536" y="6145600"/>
                  <a:pt x="5265184" y="6634786"/>
                  <a:pt x="5759219" y="6843745"/>
                </a:cubicBezTo>
                <a:lnTo>
                  <a:pt x="5798167" y="6858000"/>
                </a:lnTo>
                <a:lnTo>
                  <a:pt x="131098" y="6858000"/>
                </a:lnTo>
                <a:lnTo>
                  <a:pt x="127892" y="6844111"/>
                </a:lnTo>
                <a:cubicBezTo>
                  <a:pt x="44037" y="6434322"/>
                  <a:pt x="0" y="6010028"/>
                  <a:pt x="0" y="5575449"/>
                </a:cubicBezTo>
                <a:cubicBezTo>
                  <a:pt x="0" y="3185264"/>
                  <a:pt x="1332119" y="1106212"/>
                  <a:pt x="3294430" y="40221"/>
                </a:cubicBezTo>
                <a:lnTo>
                  <a:pt x="3372960" y="0"/>
                </a:lnTo>
                <a:close/>
              </a:path>
            </a:pathLst>
          </a:custGeom>
          <a:gradFill>
            <a:gsLst>
              <a:gs pos="0">
                <a:schemeClr val="accent1">
                  <a:alpha val="5000"/>
                </a:schemeClr>
              </a:gs>
              <a:gs pos="100000">
                <a:schemeClr val="accent1">
                  <a:alpha val="50000"/>
                </a:schemeClr>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标题 10"/>
          <p:cNvSpPr>
            <a:spLocks noGrp="1"/>
          </p:cNvSpPr>
          <p:nvPr>
            <p:ph type="title"/>
            <p:custDataLst>
              <p:tags r:id="rId2"/>
            </p:custDataLst>
          </p:nvPr>
        </p:nvSpPr>
        <p:spPr>
          <a:xfrm>
            <a:off x="695960" y="605790"/>
            <a:ext cx="6713220" cy="906145"/>
          </a:xfrm>
        </p:spPr>
        <p:txBody>
          <a:bodyPr/>
          <a:lstStyle/>
          <a:p>
            <a:r>
              <a:rPr lang="zh-CN" altLang="en-US" sz="4000"/>
              <a:t>数据可视化转换</a:t>
            </a:r>
            <a:endParaRPr lang="zh-CN" altLang="en-US" sz="4000"/>
          </a:p>
        </p:txBody>
      </p:sp>
      <p:pic>
        <p:nvPicPr>
          <p:cNvPr id="2" name="图片 1" descr="/data/temp/df6ddfe4-298e-11f0-8f82-7ad72c76e4cf.jpg@base@tag=imgScale&amp;m=1&amp;w=1834&amp;h=1904&amp;q=95df6ddfe4-298e-11f0-8f82-7ad72c76e4cf"/>
          <p:cNvPicPr>
            <a:picLocks noChangeAspect="1"/>
          </p:cNvPicPr>
          <p:nvPr>
            <p:custDataLst>
              <p:tags r:id="rId3"/>
            </p:custDataLst>
          </p:nvPr>
        </p:nvPicPr>
        <p:blipFill rotWithShape="1">
          <a:blip r:embed="rId4"/>
          <a:srcRect l="23732"/>
          <a:stretch>
            <a:fillRect/>
          </a:stretch>
        </p:blipFill>
        <p:spPr>
          <a:xfrm>
            <a:off x="5585927" y="0"/>
            <a:ext cx="6606075" cy="6858000"/>
          </a:xfrm>
          <a:custGeom>
            <a:avLst/>
            <a:gdLst>
              <a:gd name="connsiteX0" fmla="*/ 4692578 w 6606075"/>
              <a:gd name="connsiteY0" fmla="*/ 0 h 6858000"/>
              <a:gd name="connsiteX1" fmla="*/ 6606075 w 6606075"/>
              <a:gd name="connsiteY1" fmla="*/ 0 h 6858000"/>
              <a:gd name="connsiteX2" fmla="*/ 6606075 w 6606075"/>
              <a:gd name="connsiteY2" fmla="*/ 4238722 h 6858000"/>
              <a:gd name="connsiteX3" fmla="*/ 6486982 w 6606075"/>
              <a:gd name="connsiteY3" fmla="*/ 4220546 h 6858000"/>
              <a:gd name="connsiteX4" fmla="*/ 6295001 w 6606075"/>
              <a:gd name="connsiteY4" fmla="*/ 4210852 h 6858000"/>
              <a:gd name="connsiteX5" fmla="*/ 4417328 w 6606075"/>
              <a:gd name="connsiteY5" fmla="*/ 6088525 h 6858000"/>
              <a:gd name="connsiteX6" fmla="*/ 4564885 w 6606075"/>
              <a:gd name="connsiteY6" fmla="*/ 6819400 h 6858000"/>
              <a:gd name="connsiteX7" fmla="*/ 4583480 w 6606075"/>
              <a:gd name="connsiteY7" fmla="*/ 6858000 h 6858000"/>
              <a:gd name="connsiteX8" fmla="*/ 48492 w 6606075"/>
              <a:gd name="connsiteY8" fmla="*/ 6858000 h 6858000"/>
              <a:gd name="connsiteX9" fmla="*/ 32500 w 6606075"/>
              <a:gd name="connsiteY9" fmla="*/ 6732152 h 6858000"/>
              <a:gd name="connsiteX10" fmla="*/ 0 w 6606075"/>
              <a:gd name="connsiteY10" fmla="*/ 6088525 h 6858000"/>
              <a:gd name="connsiteX11" fmla="*/ 4423060 w 6606075"/>
              <a:gd name="connsiteY11" fmla="*/ 765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075" h="6858000">
                <a:moveTo>
                  <a:pt x="4692578" y="0"/>
                </a:moveTo>
                <a:lnTo>
                  <a:pt x="6606075" y="0"/>
                </a:lnTo>
                <a:lnTo>
                  <a:pt x="6606075" y="4238722"/>
                </a:lnTo>
                <a:lnTo>
                  <a:pt x="6486982" y="4220546"/>
                </a:lnTo>
                <a:cubicBezTo>
                  <a:pt x="6423860" y="4214136"/>
                  <a:pt x="6359814" y="4210852"/>
                  <a:pt x="6295001" y="4210852"/>
                </a:cubicBezTo>
                <a:cubicBezTo>
                  <a:pt x="5257991" y="4210852"/>
                  <a:pt x="4417328" y="5051515"/>
                  <a:pt x="4417328" y="6088525"/>
                </a:cubicBezTo>
                <a:cubicBezTo>
                  <a:pt x="4417328" y="6347777"/>
                  <a:pt x="4469869" y="6594758"/>
                  <a:pt x="4564885" y="6819400"/>
                </a:cubicBezTo>
                <a:lnTo>
                  <a:pt x="4583480" y="6858000"/>
                </a:lnTo>
                <a:lnTo>
                  <a:pt x="48492" y="6858000"/>
                </a:lnTo>
                <a:lnTo>
                  <a:pt x="32500" y="6732152"/>
                </a:lnTo>
                <a:cubicBezTo>
                  <a:pt x="11009" y="6520533"/>
                  <a:pt x="0" y="6305814"/>
                  <a:pt x="0" y="6088525"/>
                </a:cubicBezTo>
                <a:cubicBezTo>
                  <a:pt x="0" y="3263761"/>
                  <a:pt x="1860563" y="873554"/>
                  <a:pt x="4423060" y="76535"/>
                </a:cubicBezTo>
                <a:close/>
              </a:path>
            </a:pathLst>
          </a:custGeom>
          <a:solidFill>
            <a:schemeClr val="accent1"/>
          </a:solidFill>
          <a:ln w="9525" cap="flat" cmpd="sng" algn="ctr">
            <a:solidFill>
              <a:schemeClr val="dk1">
                <a:lumMod val="40000"/>
                <a:lumOff val="60000"/>
                <a:alpha val="25000"/>
              </a:schemeClr>
            </a:solidFill>
            <a:prstDash val="solid"/>
            <a:round/>
            <a:headEnd type="none" w="med" len="med"/>
            <a:tailEnd type="none" w="med" len="med"/>
          </a:ln>
        </p:spPr>
      </p:pic>
      <p:sp>
        <p:nvSpPr>
          <p:cNvPr id="4" name="矩形 3"/>
          <p:cNvSpPr/>
          <p:nvPr>
            <p:custDataLst>
              <p:tags r:id="rId5"/>
            </p:custDataLst>
          </p:nvPr>
        </p:nvSpPr>
        <p:spPr>
          <a:xfrm>
            <a:off x="679134" y="2750467"/>
            <a:ext cx="4320000" cy="3042723"/>
          </a:xfrm>
          <a:prstGeom prst="rect">
            <a:avLst/>
          </a:prstGeom>
          <a:noFill/>
        </p:spPr>
        <p:txBody>
          <a:bodyPr wrap="square" lIns="0" tIns="0" rIns="0" bIns="0" rtlCol="0" anchor="t">
            <a:normAutofit/>
          </a:bodyPr>
          <a:lstStyle/>
          <a:p>
            <a:pP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从健康APP导出运动数据，如步数、运动消耗的卡路里等，转化为动态的趋势图。通过趋势图可以清晰地看到运动强度的变化，比如某一天的步数突然增加，可能是进行了长时间的室内运动。</a:t>
            </a:r>
            <a:endParaRPr lang="zh-CN" altLang="en-US" sz="1600" dirty="0">
              <a:ln>
                <a:noFill/>
                <a:prstDash val="sysDot"/>
              </a:ln>
              <a:solidFill>
                <a:schemeClr val="tx1">
                  <a:lumMod val="85000"/>
                  <a:lumOff val="15000"/>
                </a:schemeClr>
              </a:solidFill>
              <a:latin typeface="+mn-ea"/>
              <a:cs typeface="+mn-ea"/>
            </a:endParaRPr>
          </a:p>
        </p:txBody>
      </p:sp>
      <p:sp>
        <p:nvSpPr>
          <p:cNvPr id="5" name="矩形 4"/>
          <p:cNvSpPr/>
          <p:nvPr>
            <p:custDataLst>
              <p:tags r:id="rId6"/>
            </p:custDataLst>
          </p:nvPr>
        </p:nvSpPr>
        <p:spPr>
          <a:xfrm>
            <a:off x="679450" y="2165350"/>
            <a:ext cx="4319905" cy="443230"/>
          </a:xfrm>
          <a:prstGeom prst="rect">
            <a:avLst/>
          </a:prstGeom>
          <a:noFill/>
        </p:spPr>
        <p:txBody>
          <a:bodyPr wrap="square" lIns="0" tIns="0" rIns="0" bIns="0" rtlCol="0" anchor="b" anchorCtr="0">
            <a:normAutofit/>
          </a:bodyPr>
          <a:lstStyle/>
          <a:p>
            <a:pPr>
              <a:spcBef>
                <a:spcPct val="0"/>
              </a:spcBef>
              <a:spcAft>
                <a:spcPct val="0"/>
              </a:spcAft>
            </a:pPr>
            <a:r>
              <a:rPr lang="zh-CN" altLang="en-US" sz="2400" b="1" dirty="0">
                <a:solidFill>
                  <a:schemeClr val="accent1"/>
                </a:solidFill>
                <a:latin typeface="+mn-ea"/>
                <a:cs typeface="+mn-ea"/>
              </a:rPr>
              <a:t>运动数据可视化</a:t>
            </a:r>
            <a:endParaRPr lang="zh-CN" altLang="en-US" sz="2400" b="1" dirty="0">
              <a:solidFill>
                <a:schemeClr val="accent1"/>
              </a:solidFill>
              <a:latin typeface="+mn-ea"/>
              <a:cs typeface="+mn-ea"/>
            </a:endParaRPr>
          </a:p>
        </p:txBody>
      </p:sp>
    </p:spTree>
    <p:custDataLst>
      <p:tags r:id="rId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故事线串联技巧</a:t>
            </a:r>
            <a:endParaRPr lang="zh-CN" altLang="en-US"/>
          </a:p>
        </p:txBody>
      </p:sp>
      <p:sp>
        <p:nvSpPr>
          <p:cNvPr id="2" name="矩形 1"/>
          <p:cNvSpPr/>
          <p:nvPr>
            <p:custDataLst>
              <p:tags r:id="rId2"/>
            </p:custDataLst>
          </p:nvPr>
        </p:nvSpPr>
        <p:spPr>
          <a:xfrm>
            <a:off x="3508057" y="2357120"/>
            <a:ext cx="5880735" cy="154813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以五一假期的时间顺序为轴，将收集的零散素材，如第一天学习编程的照片、第二天家庭游戏的视频等，按照时间先后排列。这样可以清晰地展示假期的活动进程，让观众了解每个阶段的主要活动。</a:t>
            </a:r>
            <a:endParaRPr lang="zh-CN" altLang="en-US" sz="1400" dirty="0">
              <a:ln>
                <a:noFill/>
                <a:prstDash val="sysDot"/>
              </a:ln>
              <a:solidFill>
                <a:schemeClr val="tx1">
                  <a:lumMod val="85000"/>
                  <a:lumOff val="15000"/>
                </a:schemeClr>
              </a:solidFill>
              <a:latin typeface="+mn-ea"/>
              <a:cs typeface="+mn-ea"/>
            </a:endParaRPr>
          </a:p>
        </p:txBody>
      </p:sp>
      <p:sp>
        <p:nvSpPr>
          <p:cNvPr id="10" name="矩形 9"/>
          <p:cNvSpPr/>
          <p:nvPr>
            <p:custDataLst>
              <p:tags r:id="rId3"/>
            </p:custDataLst>
          </p:nvPr>
        </p:nvSpPr>
        <p:spPr>
          <a:xfrm>
            <a:off x="3507422" y="1917065"/>
            <a:ext cx="5880735" cy="394970"/>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时间轴构建</a:t>
            </a:r>
            <a:endParaRPr lang="zh-CN" altLang="en-US" sz="2000" b="1">
              <a:solidFill>
                <a:schemeClr val="accent1"/>
              </a:solidFill>
              <a:latin typeface="+mn-ea"/>
              <a:cs typeface="+mn-ea"/>
            </a:endParaRPr>
          </a:p>
        </p:txBody>
      </p:sp>
      <p:sp>
        <p:nvSpPr>
          <p:cNvPr id="12" name="矩形 11"/>
          <p:cNvSpPr/>
          <p:nvPr>
            <p:custDataLst>
              <p:tags r:id="rId4"/>
            </p:custDataLst>
          </p:nvPr>
        </p:nvSpPr>
        <p:spPr>
          <a:xfrm>
            <a:off x="3508057" y="4519295"/>
            <a:ext cx="5880735" cy="154813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在时间轴中，找出假期中遇到的问题，如学习编程时遇到的难题、家庭游戏中出现的矛盾等。通过图片、文字或视频片段呈现这些问题，引起观众的共鸣，例如展示编程代码报错的截图。</a:t>
            </a:r>
            <a:endParaRPr lang="zh-CN" altLang="en-US" sz="1400" dirty="0">
              <a:ln>
                <a:noFill/>
                <a:prstDash val="sysDot"/>
              </a:ln>
              <a:solidFill>
                <a:schemeClr val="tx1">
                  <a:lumMod val="85000"/>
                  <a:lumOff val="15000"/>
                </a:schemeClr>
              </a:solidFill>
              <a:latin typeface="+mn-ea"/>
              <a:cs typeface="+mn-ea"/>
            </a:endParaRPr>
          </a:p>
        </p:txBody>
      </p:sp>
      <p:sp>
        <p:nvSpPr>
          <p:cNvPr id="14" name="矩形 13"/>
          <p:cNvSpPr/>
          <p:nvPr>
            <p:custDataLst>
              <p:tags r:id="rId5"/>
            </p:custDataLst>
          </p:nvPr>
        </p:nvSpPr>
        <p:spPr>
          <a:xfrm>
            <a:off x="3507422" y="4079240"/>
            <a:ext cx="5880735" cy="394970"/>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问题发现与呈现</a:t>
            </a:r>
            <a:endParaRPr lang="zh-CN" altLang="en-US" sz="2000" b="1">
              <a:solidFill>
                <a:schemeClr val="accent1"/>
              </a:solidFill>
              <a:latin typeface="+mn-ea"/>
              <a:cs typeface="+mn-ea"/>
            </a:endParaRPr>
          </a:p>
        </p:txBody>
      </p:sp>
      <p:pic>
        <p:nvPicPr>
          <p:cNvPr id="15" name="图形 11"/>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2751137" y="2012315"/>
            <a:ext cx="439200" cy="439200"/>
          </a:xfrm>
          <a:prstGeom prst="rect">
            <a:avLst/>
          </a:prstGeom>
        </p:spPr>
      </p:pic>
      <p:pic>
        <p:nvPicPr>
          <p:cNvPr id="16" name="图形 18"/>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2750502" y="4193540"/>
            <a:ext cx="439200" cy="435446"/>
          </a:xfrm>
          <a:prstGeom prst="rect">
            <a:avLst/>
          </a:prstGeom>
        </p:spPr>
      </p:pic>
    </p:spTree>
    <p:custDataLst>
      <p:tags r:id="rId1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data/temp/df9beb50-298e-11f0-888e-fe12b53a8e9e.jpg@base@tag=imgScale&amp;m=1&amp;w=1742&amp;h=1903&amp;q=95df9beb50-298e-11f0-888e-fe12b53a8e9e"/>
          <p:cNvPicPr>
            <a:picLocks noChangeAspect="1"/>
          </p:cNvPicPr>
          <p:nvPr>
            <p:custDataLst>
              <p:tags r:id="rId1"/>
            </p:custDataLst>
          </p:nvPr>
        </p:nvPicPr>
        <p:blipFill>
          <a:blip r:embed="rId2"/>
          <a:srcRect t="3099" b="3216"/>
          <a:stretch>
            <a:fillRect/>
          </a:stretch>
        </p:blipFill>
        <p:spPr>
          <a:xfrm>
            <a:off x="5920740" y="0"/>
            <a:ext cx="6277610" cy="6857365"/>
          </a:xfrm>
          <a:custGeom>
            <a:avLst/>
            <a:gdLst/>
            <a:ahLst/>
            <a:cxnLst>
              <a:cxn ang="3">
                <a:pos x="hc" y="t"/>
              </a:cxn>
              <a:cxn ang="cd2">
                <a:pos x="l" y="vc"/>
              </a:cxn>
              <a:cxn ang="cd4">
                <a:pos x="hc" y="b"/>
              </a:cxn>
              <a:cxn ang="0">
                <a:pos x="r" y="vc"/>
              </a:cxn>
            </a:cxnLst>
            <a:rect l="l" t="t" r="r" b="b"/>
            <a:pathLst>
              <a:path w="9886" h="10799">
                <a:moveTo>
                  <a:pt x="2361" y="0"/>
                </a:moveTo>
                <a:lnTo>
                  <a:pt x="9886" y="0"/>
                </a:lnTo>
                <a:lnTo>
                  <a:pt x="9886" y="10799"/>
                </a:lnTo>
                <a:lnTo>
                  <a:pt x="2232" y="10798"/>
                </a:lnTo>
                <a:lnTo>
                  <a:pt x="0" y="5399"/>
                </a:lnTo>
                <a:lnTo>
                  <a:pt x="2361" y="0"/>
                </a:lnTo>
                <a:close/>
              </a:path>
            </a:pathLst>
          </a:custGeom>
          <a:solidFill>
            <a:schemeClr val="accent1"/>
          </a:solidFill>
          <a:ln>
            <a:solidFill>
              <a:schemeClr val="accent1">
                <a:alpha val="20000"/>
              </a:schemeClr>
            </a:solidFill>
          </a:ln>
        </p:spPr>
      </p:pic>
      <p:sp>
        <p:nvSpPr>
          <p:cNvPr id="3" name="标题 2"/>
          <p:cNvSpPr>
            <a:spLocks noGrp="1"/>
          </p:cNvSpPr>
          <p:nvPr>
            <p:ph type="title"/>
            <p:custDataLst>
              <p:tags r:id="rId3"/>
            </p:custDataLst>
          </p:nvPr>
        </p:nvSpPr>
        <p:spPr>
          <a:xfrm>
            <a:off x="907732" y="1591309"/>
            <a:ext cx="4014787" cy="1462088"/>
          </a:xfrm>
        </p:spPr>
        <p:txBody>
          <a:bodyPr lIns="0" tIns="0" rIns="0" bIns="0" anchor="t" anchorCtr="0">
            <a:noAutofit/>
          </a:bodyPr>
          <a:lstStyle/>
          <a:p>
            <a:pPr algn="l"/>
            <a:r>
              <a:rPr lang="zh-CN" altLang="en-US" sz="4400" dirty="0"/>
              <a:t>故事线串联技巧</a:t>
            </a:r>
            <a:endParaRPr lang="zh-CN" altLang="en-US" sz="4400" dirty="0"/>
          </a:p>
        </p:txBody>
      </p:sp>
      <p:sp>
        <p:nvSpPr>
          <p:cNvPr id="6" name="图形 4"/>
          <p:cNvSpPr/>
          <p:nvPr>
            <p:custDataLst>
              <p:tags r:id="rId4"/>
            </p:custDataLst>
          </p:nvPr>
        </p:nvSpPr>
        <p:spPr>
          <a:xfrm rot="10800000">
            <a:off x="5753735" y="0"/>
            <a:ext cx="1983740" cy="6858635"/>
          </a:xfrm>
          <a:custGeom>
            <a:avLst/>
            <a:gdLst>
              <a:gd name="connsiteX0" fmla="*/ 0 w 4532499"/>
              <a:gd name="connsiteY0" fmla="*/ 0 h 6847690"/>
              <a:gd name="connsiteX1" fmla="*/ 1343436 w 4532499"/>
              <a:gd name="connsiteY1" fmla="*/ 0 h 6847690"/>
              <a:gd name="connsiteX2" fmla="*/ 4532500 w 4532499"/>
              <a:gd name="connsiteY2" fmla="*/ 3423846 h 6847690"/>
              <a:gd name="connsiteX3" fmla="*/ 1343436 w 4532499"/>
              <a:gd name="connsiteY3" fmla="*/ 6847691 h 6847690"/>
              <a:gd name="connsiteX4" fmla="*/ 0 w 4532499"/>
              <a:gd name="connsiteY4" fmla="*/ 6847691 h 6847690"/>
              <a:gd name="connsiteX5" fmla="*/ 3205041 w 4532499"/>
              <a:gd name="connsiteY5" fmla="*/ 3423846 h 684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499" h="6847690">
                <a:moveTo>
                  <a:pt x="0" y="0"/>
                </a:moveTo>
                <a:lnTo>
                  <a:pt x="1343436" y="0"/>
                </a:lnTo>
                <a:lnTo>
                  <a:pt x="4532500" y="3423846"/>
                </a:lnTo>
                <a:lnTo>
                  <a:pt x="1343436" y="6847691"/>
                </a:lnTo>
                <a:lnTo>
                  <a:pt x="0" y="6847691"/>
                </a:lnTo>
                <a:lnTo>
                  <a:pt x="3205041" y="3423846"/>
                </a:lnTo>
                <a:close/>
              </a:path>
            </a:pathLst>
          </a:custGeom>
          <a:gradFill>
            <a:gsLst>
              <a:gs pos="0">
                <a:schemeClr val="accent1">
                  <a:lumMod val="75000"/>
                </a:schemeClr>
              </a:gs>
              <a:gs pos="100000">
                <a:schemeClr val="accent1">
                  <a:lumMod val="60000"/>
                  <a:lumOff val="40000"/>
                </a:schemeClr>
              </a:gs>
            </a:gsLst>
            <a:lin ang="5400000" scaled="1"/>
          </a:gradFill>
          <a:ln w="16801" cap="flat">
            <a:noFill/>
            <a:prstDash val="solid"/>
            <a:miter/>
          </a:ln>
        </p:spPr>
        <p:txBody>
          <a:bodyPr rtlCol="0" anchor="ctr"/>
          <a:lstStyle/>
          <a:p>
            <a:endParaRPr lang="zh-CN" altLang="en-US" dirty="0">
              <a:solidFill>
                <a:schemeClr val="accent6"/>
              </a:solidFill>
            </a:endParaRPr>
          </a:p>
        </p:txBody>
      </p:sp>
      <p:sp>
        <p:nvSpPr>
          <p:cNvPr id="7" name="任意多边形: 形状 6"/>
          <p:cNvSpPr/>
          <p:nvPr>
            <p:custDataLst>
              <p:tags r:id="rId5"/>
            </p:custDataLst>
          </p:nvPr>
        </p:nvSpPr>
        <p:spPr>
          <a:xfrm>
            <a:off x="5519420" y="-635"/>
            <a:ext cx="1508125" cy="6858635"/>
          </a:xfrm>
          <a:custGeom>
            <a:avLst/>
            <a:gdLst>
              <a:gd name="connsiteX0" fmla="*/ 1410247 w 1508125"/>
              <a:gd name="connsiteY0" fmla="*/ 0 h 6858635"/>
              <a:gd name="connsiteX1" fmla="*/ 1508125 w 1508125"/>
              <a:gd name="connsiteY1" fmla="*/ 0 h 6858635"/>
              <a:gd name="connsiteX2" fmla="*/ 109273 w 1508125"/>
              <a:gd name="connsiteY2" fmla="*/ 3441458 h 6858635"/>
              <a:gd name="connsiteX3" fmla="*/ 108509 w 1508125"/>
              <a:gd name="connsiteY3" fmla="*/ 3441471 h 6858635"/>
              <a:gd name="connsiteX4" fmla="*/ 1493656 w 1508125"/>
              <a:gd name="connsiteY4" fmla="*/ 6858635 h 6858635"/>
              <a:gd name="connsiteX5" fmla="*/ 1400449 w 1508125"/>
              <a:gd name="connsiteY5" fmla="*/ 6858635 h 6858635"/>
              <a:gd name="connsiteX6" fmla="*/ 1881 w 1508125"/>
              <a:gd name="connsiteY6" fmla="*/ 3443337 h 6858635"/>
              <a:gd name="connsiteX7" fmla="*/ 0 w 1508125"/>
              <a:gd name="connsiteY7" fmla="*/ 3443370 h 6858635"/>
              <a:gd name="connsiteX8" fmla="*/ 1410247 w 1508125"/>
              <a:gd name="connsiteY8" fmla="*/ 0 h 685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125" h="6858635">
                <a:moveTo>
                  <a:pt x="1410247" y="0"/>
                </a:moveTo>
                <a:lnTo>
                  <a:pt x="1508125" y="0"/>
                </a:lnTo>
                <a:lnTo>
                  <a:pt x="109273" y="3441458"/>
                </a:lnTo>
                <a:lnTo>
                  <a:pt x="108509" y="3441471"/>
                </a:lnTo>
                <a:lnTo>
                  <a:pt x="1493656" y="6858635"/>
                </a:lnTo>
                <a:lnTo>
                  <a:pt x="1400449" y="6858635"/>
                </a:lnTo>
                <a:lnTo>
                  <a:pt x="1881" y="3443337"/>
                </a:lnTo>
                <a:lnTo>
                  <a:pt x="0" y="3443370"/>
                </a:lnTo>
                <a:lnTo>
                  <a:pt x="141024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p:cNvSpPr/>
          <p:nvPr>
            <p:custDataLst>
              <p:tags r:id="rId6"/>
            </p:custDataLst>
          </p:nvPr>
        </p:nvSpPr>
        <p:spPr>
          <a:xfrm>
            <a:off x="923925" y="4117340"/>
            <a:ext cx="4596130" cy="2305050"/>
          </a:xfrm>
          <a:prstGeom prst="rect">
            <a:avLst/>
          </a:prstGeom>
          <a:noFill/>
        </p:spPr>
        <p:txBody>
          <a:bodyPr wrap="square" lIns="0" tIns="0" rIns="0" bIns="0" rtlCol="0" anchor="t" anchorCtr="0">
            <a:normAutofit/>
          </a:bodyPr>
          <a:p>
            <a:pPr marL="0" algn="l" rtl="0" eaLnBrk="1" latinLnBrk="0" hangingPunct="1">
              <a:lnSpc>
                <a:spcPct val="150000"/>
              </a:lnSpc>
              <a:spcBef>
                <a:spcPts val="0"/>
              </a:spcBef>
              <a:spcAft>
                <a:spcPts val="0"/>
              </a:spcAft>
            </a:pPr>
            <a:r>
              <a:rPr lang="zh-CN" altLang="en-US" sz="1600" kern="0" dirty="0">
                <a:ln>
                  <a:noFill/>
                  <a:prstDash val="sysDot"/>
                </a:ln>
                <a:solidFill>
                  <a:schemeClr val="tx1">
                    <a:lumMod val="85000"/>
                    <a:lumOff val="15000"/>
                  </a:schemeClr>
                </a:solidFill>
                <a:latin typeface="+mn-ea"/>
                <a:sym typeface="+mn-ea"/>
              </a:rPr>
              <a:t>针对发现的问题，展示相应的解决方案。如学习编程遇到难题时，通过查阅资料、请教网友解决；家庭游戏出现矛盾时，通过沟通协商达成共识。用具体的案例说明如何解决问题，为观众提供借鉴。</a:t>
            </a:r>
            <a:endParaRPr lang="zh-CN" altLang="en-US" sz="1600" kern="0" dirty="0">
              <a:ln>
                <a:noFill/>
                <a:prstDash val="sysDot"/>
              </a:ln>
              <a:solidFill>
                <a:schemeClr val="tx1">
                  <a:lumMod val="85000"/>
                  <a:lumOff val="15000"/>
                </a:schemeClr>
              </a:solidFill>
              <a:latin typeface="+mn-ea"/>
              <a:sym typeface="+mn-ea"/>
            </a:endParaRPr>
          </a:p>
        </p:txBody>
      </p:sp>
      <p:sp>
        <p:nvSpPr>
          <p:cNvPr id="11" name="圆角矩形 13"/>
          <p:cNvSpPr/>
          <p:nvPr>
            <p:custDataLst>
              <p:tags r:id="rId7"/>
            </p:custDataLst>
          </p:nvPr>
        </p:nvSpPr>
        <p:spPr>
          <a:xfrm>
            <a:off x="924312" y="3474955"/>
            <a:ext cx="1827836" cy="527735"/>
          </a:xfrm>
          <a:prstGeom prst="roundRect">
            <a:avLst>
              <a:gd name="adj" fmla="val 20150"/>
            </a:avLst>
          </a:prstGeom>
          <a:gradFill>
            <a:gsLst>
              <a:gs pos="0">
                <a:schemeClr val="accent1"/>
              </a:gs>
              <a:gs pos="100000">
                <a:schemeClr val="accent1">
                  <a:lumMod val="60000"/>
                  <a:lumOff val="40000"/>
                </a:schemeClr>
              </a:gs>
            </a:gsLst>
            <a:lin ang="0" scaled="0"/>
          </a:gradFill>
          <a:ln>
            <a:noFill/>
          </a:ln>
          <a:effectLst>
            <a:outerShdw blurRad="127000" dist="38100" dir="2700000" algn="tl" rotWithShape="0">
              <a:schemeClr val="accent1">
                <a:alpha val="25000"/>
              </a:schemeClr>
            </a:out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000" b="1" dirty="0">
                <a:uFillTx/>
                <a:latin typeface="+mn-ea"/>
                <a:cs typeface="+mn-ea"/>
                <a:sym typeface="+mn-ea"/>
              </a:rPr>
              <a:t>解决方案阐述</a:t>
            </a:r>
            <a:endParaRPr lang="zh-CN" altLang="en-US" sz="2000" b="1" dirty="0">
              <a:uFillTx/>
              <a:latin typeface="+mn-ea"/>
              <a:cs typeface="+mn-ea"/>
              <a:sym typeface="+mn-ea"/>
            </a:endParaRPr>
          </a:p>
        </p:txBody>
      </p:sp>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PPT制作：全流程拆解</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03</a:t>
            </a:r>
            <a:endParaRPr lang="en-US" altLang="zh-CN"/>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结构规划金字塔</a:t>
            </a:r>
            <a:endParaRPr lang="zh-CN" altLang="en-US"/>
          </a:p>
        </p:txBody>
      </p:sp>
      <p:sp>
        <p:nvSpPr>
          <p:cNvPr id="8" name="矩形 7"/>
          <p:cNvSpPr/>
          <p:nvPr>
            <p:custDataLst>
              <p:tags r:id="rId2"/>
            </p:custDataLst>
          </p:nvPr>
        </p:nvSpPr>
        <p:spPr>
          <a:xfrm>
            <a:off x="901097"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在快节奏生活中，5.1假期宅家是放松身心、提升自我的好时机。据调查，超70%的人认为假期宅家能缓解工作压力。</a:t>
            </a:r>
            <a:endParaRPr lang="zh-CN" altLang="en-US" sz="1200" kern="0">
              <a:ln>
                <a:noFill/>
                <a:prstDash val="sysDot"/>
              </a:ln>
              <a:solidFill>
                <a:schemeClr val="tx1">
                  <a:lumMod val="85000"/>
                  <a:lumOff val="15000"/>
                </a:schemeClr>
              </a:solidFill>
              <a:latin typeface="+mn-ea"/>
              <a:cs typeface="+mn-ea"/>
            </a:endParaRPr>
          </a:p>
        </p:txBody>
      </p:sp>
      <p:sp>
        <p:nvSpPr>
          <p:cNvPr id="9" name="矩形 8"/>
          <p:cNvSpPr/>
          <p:nvPr>
            <p:custDataLst>
              <p:tags r:id="rId3"/>
            </p:custDataLst>
          </p:nvPr>
        </p:nvSpPr>
        <p:spPr>
          <a:xfrm>
            <a:off x="901097" y="3009392"/>
            <a:ext cx="2880444"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accent1"/>
                </a:solidFill>
                <a:latin typeface="+mn-ea"/>
                <a:cs typeface="+mn-ea"/>
              </a:rPr>
              <a:t>总述宅家价值</a:t>
            </a:r>
            <a:endParaRPr lang="zh-CN" altLang="en-US" sz="1700" b="1" kern="0">
              <a:solidFill>
                <a:schemeClr val="accent1"/>
              </a:solidFill>
              <a:latin typeface="+mn-ea"/>
              <a:cs typeface="+mn-ea"/>
            </a:endParaRPr>
          </a:p>
        </p:txBody>
      </p:sp>
      <p:sp>
        <p:nvSpPr>
          <p:cNvPr id="13" name="矩形 12"/>
          <p:cNvSpPr/>
          <p:nvPr>
            <p:custDataLst>
              <p:tags r:id="rId4"/>
            </p:custDataLst>
          </p:nvPr>
        </p:nvSpPr>
        <p:spPr>
          <a:xfrm>
            <a:off x="901097" y="1811595"/>
            <a:ext cx="1325415" cy="991788"/>
          </a:xfrm>
          <a:prstGeom prst="rect">
            <a:avLst/>
          </a:prstGeom>
          <a:noFill/>
        </p:spPr>
        <p:txBody>
          <a:bodyPr wrap="none" lIns="0" tIns="0" rIns="0" bIns="0" rtlCol="0" anchor="ctr">
            <a:normAutofit fontScale="80000"/>
          </a:bodyPr>
          <a:p>
            <a:pPr>
              <a:spcBef>
                <a:spcPct val="0"/>
              </a:spcBef>
              <a:spcAft>
                <a:spcPct val="0"/>
              </a:spcAft>
            </a:pPr>
            <a:r>
              <a:rPr lang="en-US" altLang="zh-CN" sz="7200" b="1" kern="0" dirty="0">
                <a:solidFill>
                  <a:schemeClr val="accent1"/>
                </a:solidFill>
                <a:latin typeface="+mn-ea"/>
                <a:cs typeface="+mn-ea"/>
              </a:rPr>
              <a:t>01</a:t>
            </a:r>
            <a:endParaRPr lang="zh-CN" altLang="en-US" sz="7200" b="1" kern="0" dirty="0">
              <a:solidFill>
                <a:schemeClr val="accent1"/>
              </a:solidFill>
              <a:latin typeface="+mn-ea"/>
              <a:cs typeface="+mn-ea"/>
            </a:endParaRPr>
          </a:p>
        </p:txBody>
      </p:sp>
      <p:pic>
        <p:nvPicPr>
          <p:cNvPr id="16" name="图片 15" descr="/data/temp/dfb3d9b4-298e-11f0-8e02-4a679891df00.jpg@base@tag=imgScale&amp;m=1&amp;w=799&amp;h=422&amp;q=95dfb3d9b4-298e-11f0-8e02-4a679891df00"/>
          <p:cNvPicPr>
            <a:picLocks noChangeAspect="1"/>
          </p:cNvPicPr>
          <p:nvPr>
            <p:custDataLst>
              <p:tags r:id="rId5"/>
            </p:custDataLst>
          </p:nvPr>
        </p:nvPicPr>
        <p:blipFill rotWithShape="1">
          <a:blip r:embed="rId6"/>
          <a:srcRect t="23221"/>
          <a:stretch>
            <a:fillRect/>
          </a:stretch>
        </p:blipFill>
        <p:spPr>
          <a:xfrm>
            <a:off x="901097" y="4680337"/>
            <a:ext cx="2880449" cy="1520002"/>
          </a:xfrm>
          <a:prstGeom prst="rect">
            <a:avLst/>
          </a:prstGeom>
          <a:solidFill>
            <a:schemeClr val="accent1"/>
          </a:solidFill>
          <a:ln>
            <a:solidFill>
              <a:schemeClr val="accent1">
                <a:alpha val="20000"/>
              </a:schemeClr>
            </a:solidFill>
          </a:ln>
        </p:spPr>
      </p:pic>
      <p:sp>
        <p:nvSpPr>
          <p:cNvPr id="17" name="矩形 16"/>
          <p:cNvSpPr/>
          <p:nvPr>
            <p:custDataLst>
              <p:tags r:id="rId7"/>
            </p:custDataLst>
          </p:nvPr>
        </p:nvSpPr>
        <p:spPr>
          <a:xfrm>
            <a:off x="4759324"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将宅家活动分为技能学习、休闲娱乐、家庭互动等模块。如技能学习可选择线上课程，休闲娱乐可看电影、玩游戏。</a:t>
            </a:r>
            <a:endParaRPr lang="zh-CN" altLang="en-US" sz="1200" kern="0">
              <a:ln>
                <a:noFill/>
                <a:prstDash val="sysDot"/>
              </a:ln>
              <a:solidFill>
                <a:schemeClr val="tx1">
                  <a:lumMod val="85000"/>
                  <a:lumOff val="15000"/>
                </a:schemeClr>
              </a:solidFill>
              <a:latin typeface="+mn-ea"/>
              <a:cs typeface="+mn-ea"/>
            </a:endParaRPr>
          </a:p>
        </p:txBody>
      </p:sp>
      <p:sp>
        <p:nvSpPr>
          <p:cNvPr id="18" name="矩形 17"/>
          <p:cNvSpPr/>
          <p:nvPr>
            <p:custDataLst>
              <p:tags r:id="rId8"/>
            </p:custDataLst>
          </p:nvPr>
        </p:nvSpPr>
        <p:spPr>
          <a:xfrm>
            <a:off x="4759324" y="3009392"/>
            <a:ext cx="2880444"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accent1"/>
                </a:solidFill>
                <a:latin typeface="+mn-ea"/>
                <a:cs typeface="+mn-ea"/>
              </a:rPr>
              <a:t>分模块解决方案</a:t>
            </a:r>
            <a:endParaRPr lang="zh-CN" altLang="en-US" sz="1700" b="1" kern="0">
              <a:solidFill>
                <a:schemeClr val="accent1"/>
              </a:solidFill>
              <a:latin typeface="+mn-ea"/>
              <a:cs typeface="+mn-ea"/>
            </a:endParaRPr>
          </a:p>
        </p:txBody>
      </p:sp>
      <p:sp>
        <p:nvSpPr>
          <p:cNvPr id="20" name="矩形 19"/>
          <p:cNvSpPr/>
          <p:nvPr>
            <p:custDataLst>
              <p:tags r:id="rId9"/>
            </p:custDataLst>
          </p:nvPr>
        </p:nvSpPr>
        <p:spPr>
          <a:xfrm>
            <a:off x="4759324" y="1811595"/>
            <a:ext cx="1325415" cy="991788"/>
          </a:xfrm>
          <a:prstGeom prst="rect">
            <a:avLst/>
          </a:prstGeom>
          <a:noFill/>
        </p:spPr>
        <p:txBody>
          <a:bodyPr wrap="none" lIns="0" tIns="0" rIns="0" bIns="0" rtlCol="0" anchor="ctr">
            <a:normAutofit fontScale="80000"/>
          </a:bodyPr>
          <a:p>
            <a:pPr>
              <a:spcBef>
                <a:spcPct val="0"/>
              </a:spcBef>
              <a:spcAft>
                <a:spcPct val="0"/>
              </a:spcAft>
            </a:pPr>
            <a:r>
              <a:rPr lang="en-US" altLang="zh-CN" sz="7200" b="1" kern="0">
                <a:solidFill>
                  <a:schemeClr val="accent1"/>
                </a:solidFill>
                <a:latin typeface="+mn-ea"/>
                <a:cs typeface="+mn-ea"/>
              </a:rPr>
              <a:t>02</a:t>
            </a:r>
            <a:endParaRPr lang="zh-CN" altLang="en-US" sz="7200" b="1" kern="0">
              <a:solidFill>
                <a:schemeClr val="accent1"/>
              </a:solidFill>
              <a:latin typeface="+mn-ea"/>
              <a:cs typeface="+mn-ea"/>
            </a:endParaRPr>
          </a:p>
        </p:txBody>
      </p:sp>
      <p:pic>
        <p:nvPicPr>
          <p:cNvPr id="21" name="图片 20" descr="/data/temp/dfb3d8e7-298e-11f0-8e02-4a679891df00.jpg@base@tag=imgScale&amp;m=1&amp;w=799&amp;h=422&amp;q=95dfb3d8e7-298e-11f0-8e02-4a679891df00"/>
          <p:cNvPicPr>
            <a:picLocks noChangeAspect="1"/>
          </p:cNvPicPr>
          <p:nvPr>
            <p:custDataLst>
              <p:tags r:id="rId10"/>
            </p:custDataLst>
          </p:nvPr>
        </p:nvPicPr>
        <p:blipFill rotWithShape="1">
          <a:blip r:embed="rId11"/>
          <a:srcRect l="8435" r="12602" b="2839"/>
          <a:stretch>
            <a:fillRect/>
          </a:stretch>
        </p:blipFill>
        <p:spPr>
          <a:xfrm>
            <a:off x="4759324" y="4680337"/>
            <a:ext cx="2880449" cy="1520002"/>
          </a:xfrm>
          <a:prstGeom prst="rect">
            <a:avLst/>
          </a:prstGeom>
          <a:solidFill>
            <a:schemeClr val="accent1"/>
          </a:solidFill>
          <a:ln>
            <a:solidFill>
              <a:schemeClr val="accent1">
                <a:alpha val="20000"/>
              </a:schemeClr>
            </a:solidFill>
          </a:ln>
        </p:spPr>
      </p:pic>
      <p:sp>
        <p:nvSpPr>
          <p:cNvPr id="22" name="矩形 21"/>
          <p:cNvSpPr/>
          <p:nvPr>
            <p:custDataLst>
              <p:tags r:id="rId12"/>
            </p:custDataLst>
          </p:nvPr>
        </p:nvSpPr>
        <p:spPr>
          <a:xfrm>
            <a:off x="8617551"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汇总各类资源，像学习资料可从慕课、B站获取；娱乐资源有腾讯视频、爱奇艺等平台。</a:t>
            </a:r>
            <a:endParaRPr lang="zh-CN" altLang="en-US" sz="1200" kern="0">
              <a:ln>
                <a:noFill/>
                <a:prstDash val="sysDot"/>
              </a:ln>
              <a:solidFill>
                <a:schemeClr val="tx1">
                  <a:lumMod val="85000"/>
                  <a:lumOff val="15000"/>
                </a:schemeClr>
              </a:solidFill>
              <a:latin typeface="+mn-ea"/>
              <a:cs typeface="+mn-ea"/>
            </a:endParaRPr>
          </a:p>
        </p:txBody>
      </p:sp>
      <p:sp>
        <p:nvSpPr>
          <p:cNvPr id="24" name="矩形 23"/>
          <p:cNvSpPr/>
          <p:nvPr>
            <p:custDataLst>
              <p:tags r:id="rId13"/>
            </p:custDataLst>
          </p:nvPr>
        </p:nvSpPr>
        <p:spPr>
          <a:xfrm>
            <a:off x="8617551" y="3009392"/>
            <a:ext cx="2880443"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accent1"/>
                </a:solidFill>
                <a:latin typeface="+mn-ea"/>
                <a:cs typeface="+mn-ea"/>
              </a:rPr>
              <a:t>资源汇总</a:t>
            </a:r>
            <a:endParaRPr lang="zh-CN" altLang="en-US" sz="1700" b="1" kern="0">
              <a:solidFill>
                <a:schemeClr val="accent1"/>
              </a:solidFill>
              <a:latin typeface="+mn-ea"/>
              <a:cs typeface="+mn-ea"/>
            </a:endParaRPr>
          </a:p>
        </p:txBody>
      </p:sp>
      <p:sp>
        <p:nvSpPr>
          <p:cNvPr id="25" name="矩形 24"/>
          <p:cNvSpPr/>
          <p:nvPr>
            <p:custDataLst>
              <p:tags r:id="rId14"/>
            </p:custDataLst>
          </p:nvPr>
        </p:nvSpPr>
        <p:spPr>
          <a:xfrm>
            <a:off x="8617551" y="1811595"/>
            <a:ext cx="1325415" cy="991788"/>
          </a:xfrm>
          <a:prstGeom prst="rect">
            <a:avLst/>
          </a:prstGeom>
          <a:noFill/>
        </p:spPr>
        <p:txBody>
          <a:bodyPr wrap="none" lIns="0" tIns="0" rIns="0" bIns="0" rtlCol="0" anchor="ctr">
            <a:normAutofit fontScale="80000"/>
          </a:bodyPr>
          <a:p>
            <a:pPr>
              <a:spcBef>
                <a:spcPct val="0"/>
              </a:spcBef>
              <a:spcAft>
                <a:spcPct val="0"/>
              </a:spcAft>
            </a:pPr>
            <a:r>
              <a:rPr lang="en-US" altLang="zh-CN" sz="7200" b="1" kern="0">
                <a:solidFill>
                  <a:schemeClr val="accent1"/>
                </a:solidFill>
                <a:latin typeface="+mn-ea"/>
                <a:cs typeface="+mn-ea"/>
              </a:rPr>
              <a:t>03</a:t>
            </a:r>
            <a:endParaRPr lang="zh-CN" altLang="en-US" sz="7200" b="1" kern="0">
              <a:solidFill>
                <a:schemeClr val="accent1"/>
              </a:solidFill>
              <a:latin typeface="+mn-ea"/>
              <a:cs typeface="+mn-ea"/>
            </a:endParaRPr>
          </a:p>
        </p:txBody>
      </p:sp>
      <p:pic>
        <p:nvPicPr>
          <p:cNvPr id="26" name="图片 25" descr="/data/temp/dfb3d858-298e-11f0-8e02-4a679891df00.jpg@base@tag=imgScale&amp;m=1&amp;w=799&amp;h=422&amp;q=95dfb3d858-298e-11f0-8e02-4a679891df00"/>
          <p:cNvPicPr>
            <a:picLocks noChangeAspect="1"/>
          </p:cNvPicPr>
          <p:nvPr>
            <p:custDataLst>
              <p:tags r:id="rId15"/>
            </p:custDataLst>
          </p:nvPr>
        </p:nvPicPr>
        <p:blipFill rotWithShape="1">
          <a:blip r:embed="rId16"/>
          <a:srcRect t="3108" b="3108"/>
          <a:stretch>
            <a:fillRect/>
          </a:stretch>
        </p:blipFill>
        <p:spPr>
          <a:xfrm>
            <a:off x="8617551" y="4680337"/>
            <a:ext cx="2880449" cy="1520002"/>
          </a:xfrm>
          <a:prstGeom prst="rect">
            <a:avLst/>
          </a:prstGeom>
          <a:solidFill>
            <a:schemeClr val="accent1"/>
          </a:solidFill>
          <a:ln>
            <a:solidFill>
              <a:schemeClr val="accent1">
                <a:alpha val="20000"/>
              </a:schemeClr>
            </a:solidFill>
          </a:ln>
        </p:spPr>
      </p:pic>
      <p:cxnSp>
        <p:nvCxnSpPr>
          <p:cNvPr id="35" name="直接连接符 34"/>
          <p:cNvCxnSpPr/>
          <p:nvPr>
            <p:custDataLst>
              <p:tags r:id="rId17"/>
            </p:custDataLst>
          </p:nvPr>
        </p:nvCxnSpPr>
        <p:spPr>
          <a:xfrm>
            <a:off x="695960"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8"/>
            </p:custDataLst>
          </p:nvPr>
        </p:nvCxnSpPr>
        <p:spPr>
          <a:xfrm>
            <a:off x="4544025"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19"/>
            </p:custDataLst>
          </p:nvPr>
        </p:nvCxnSpPr>
        <p:spPr>
          <a:xfrm>
            <a:off x="8400347"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spTree>
    <p:custDataLst>
      <p:tags r:id="rId20"/>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custDataLst>
              <p:tags r:id="rId1"/>
            </p:custDataLst>
          </p:nvPr>
        </p:nvSpPr>
        <p:spPr>
          <a:xfrm>
            <a:off x="608400" y="608400"/>
            <a:ext cx="10969200" cy="705600"/>
          </a:xfrm>
          <a:noFill/>
        </p:spPr>
        <p:txBody>
          <a:bodyPr wrap="square" lIns="91440" tIns="45720" rIns="91440" bIns="45720" rtlCol="0" anchor="b">
            <a:noAutofit/>
          </a:bodyPr>
          <a:lstStyle/>
          <a:p>
            <a:r>
              <a:rPr lang="zh-CN" altLang="en-US" dirty="0"/>
              <a:t>视觉锤打造策略</a:t>
            </a:r>
            <a:endParaRPr lang="zh-CN" altLang="en-US" dirty="0"/>
          </a:p>
        </p:txBody>
      </p:sp>
      <p:sp>
        <p:nvSpPr>
          <p:cNvPr id="2" name="任意形状 2"/>
          <p:cNvSpPr/>
          <p:nvPr>
            <p:custDataLst>
              <p:tags r:id="rId2"/>
            </p:custDataLst>
          </p:nvPr>
        </p:nvSpPr>
        <p:spPr>
          <a:xfrm>
            <a:off x="248" y="1543467"/>
            <a:ext cx="12191753" cy="5314831"/>
          </a:xfrm>
          <a:custGeom>
            <a:avLst/>
            <a:gdLst>
              <a:gd name="connsiteX0" fmla="*/ 7421879 w 9144000"/>
              <a:gd name="connsiteY0" fmla="*/ 944 h 4667042"/>
              <a:gd name="connsiteX1" fmla="*/ 8739856 w 9144000"/>
              <a:gd name="connsiteY1" fmla="*/ 200746 h 4667042"/>
              <a:gd name="connsiteX2" fmla="*/ 9144000 w 9144000"/>
              <a:gd name="connsiteY2" fmla="*/ 302125 h 4667042"/>
              <a:gd name="connsiteX3" fmla="*/ 9144000 w 9144000"/>
              <a:gd name="connsiteY3" fmla="*/ 4667042 h 4667042"/>
              <a:gd name="connsiteX4" fmla="*/ 0 w 9144000"/>
              <a:gd name="connsiteY4" fmla="*/ 4667042 h 4667042"/>
              <a:gd name="connsiteX5" fmla="*/ 0 w 9144000"/>
              <a:gd name="connsiteY5" fmla="*/ 142334 h 4667042"/>
              <a:gd name="connsiteX6" fmla="*/ 260865 w 9144000"/>
              <a:gd name="connsiteY6" fmla="*/ 125811 h 4667042"/>
              <a:gd name="connsiteX7" fmla="*/ 640079 w 9144000"/>
              <a:gd name="connsiteY7" fmla="*/ 122864 h 4667042"/>
              <a:gd name="connsiteX8" fmla="*/ 4465319 w 9144000"/>
              <a:gd name="connsiteY8" fmla="*/ 595304 h 4667042"/>
              <a:gd name="connsiteX9" fmla="*/ 7421879 w 9144000"/>
              <a:gd name="connsiteY9" fmla="*/ 944 h 466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4667042">
                <a:moveTo>
                  <a:pt x="7421879" y="944"/>
                </a:moveTo>
                <a:cubicBezTo>
                  <a:pt x="7809547" y="11422"/>
                  <a:pt x="8275795" y="92622"/>
                  <a:pt x="8739856" y="200746"/>
                </a:cubicBezTo>
                <a:lnTo>
                  <a:pt x="9144000" y="302125"/>
                </a:lnTo>
                <a:lnTo>
                  <a:pt x="9144000" y="4667042"/>
                </a:lnTo>
                <a:lnTo>
                  <a:pt x="0" y="4667042"/>
                </a:lnTo>
                <a:lnTo>
                  <a:pt x="0" y="142334"/>
                </a:lnTo>
                <a:lnTo>
                  <a:pt x="260865" y="125811"/>
                </a:lnTo>
                <a:cubicBezTo>
                  <a:pt x="384849" y="121237"/>
                  <a:pt x="511492" y="120007"/>
                  <a:pt x="640079" y="122864"/>
                </a:cubicBezTo>
                <a:cubicBezTo>
                  <a:pt x="1668779" y="145724"/>
                  <a:pt x="3335019" y="615624"/>
                  <a:pt x="4465319" y="595304"/>
                </a:cubicBezTo>
                <a:cubicBezTo>
                  <a:pt x="5595619" y="574984"/>
                  <a:pt x="6388099" y="-26996"/>
                  <a:pt x="7421879" y="944"/>
                </a:cubicBezTo>
                <a:close/>
              </a:path>
            </a:pathLst>
          </a:cu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dirty="0">
              <a:latin typeface="+mj-ea"/>
              <a:ea typeface="+mj-ea"/>
              <a:sym typeface="微软雅黑" panose="020B0503020204020204" charset="-122"/>
            </a:endParaRPr>
          </a:p>
        </p:txBody>
      </p:sp>
      <p:sp>
        <p:nvSpPr>
          <p:cNvPr id="4" name="任意形状 1"/>
          <p:cNvSpPr/>
          <p:nvPr>
            <p:custDataLst>
              <p:tags r:id="rId3"/>
            </p:custDataLst>
          </p:nvPr>
        </p:nvSpPr>
        <p:spPr>
          <a:xfrm>
            <a:off x="248" y="1608236"/>
            <a:ext cx="12191753" cy="5249987"/>
          </a:xfrm>
          <a:custGeom>
            <a:avLst/>
            <a:gdLst>
              <a:gd name="connsiteX0" fmla="*/ 9144000 w 9144000"/>
              <a:gd name="connsiteY0" fmla="*/ 0 h 4569773"/>
              <a:gd name="connsiteX1" fmla="*/ 9144000 w 9144000"/>
              <a:gd name="connsiteY1" fmla="*/ 4569773 h 4569773"/>
              <a:gd name="connsiteX2" fmla="*/ 0 w 9144000"/>
              <a:gd name="connsiteY2" fmla="*/ 4569773 h 4569773"/>
              <a:gd name="connsiteX3" fmla="*/ 0 w 9144000"/>
              <a:gd name="connsiteY3" fmla="*/ 638493 h 4569773"/>
              <a:gd name="connsiteX4" fmla="*/ 135688 w 9144000"/>
              <a:gd name="connsiteY4" fmla="*/ 681653 h 4569773"/>
              <a:gd name="connsiteX5" fmla="*/ 487681 w 9144000"/>
              <a:gd name="connsiteY5" fmla="*/ 725542 h 4569773"/>
              <a:gd name="connsiteX6" fmla="*/ 4450081 w 9144000"/>
              <a:gd name="connsiteY6" fmla="*/ 192142 h 4569773"/>
              <a:gd name="connsiteX7" fmla="*/ 7239001 w 9144000"/>
              <a:gd name="connsiteY7" fmla="*/ 603622 h 4569773"/>
              <a:gd name="connsiteX8" fmla="*/ 9034464 w 9144000"/>
              <a:gd name="connsiteY8" fmla="*/ 37837 h 456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4569773">
                <a:moveTo>
                  <a:pt x="9144000" y="0"/>
                </a:moveTo>
                <a:lnTo>
                  <a:pt x="9144000" y="4569773"/>
                </a:lnTo>
                <a:lnTo>
                  <a:pt x="0" y="4569773"/>
                </a:lnTo>
                <a:lnTo>
                  <a:pt x="0" y="638493"/>
                </a:lnTo>
                <a:lnTo>
                  <a:pt x="135688" y="681653"/>
                </a:lnTo>
                <a:cubicBezTo>
                  <a:pt x="248048" y="710818"/>
                  <a:pt x="365444" y="727447"/>
                  <a:pt x="487681" y="725542"/>
                </a:cubicBezTo>
                <a:cubicBezTo>
                  <a:pt x="1465581" y="710302"/>
                  <a:pt x="3324861" y="212462"/>
                  <a:pt x="4450081" y="192142"/>
                </a:cubicBezTo>
                <a:cubicBezTo>
                  <a:pt x="5575301" y="171822"/>
                  <a:pt x="6240781" y="613782"/>
                  <a:pt x="7239001" y="603622"/>
                </a:cubicBezTo>
                <a:cubicBezTo>
                  <a:pt x="7738111" y="598542"/>
                  <a:pt x="8418831" y="263262"/>
                  <a:pt x="9034464" y="37837"/>
                </a:cubicBezTo>
                <a:close/>
              </a:path>
            </a:pathLst>
          </a:custGeom>
          <a:gradFill>
            <a:gsLst>
              <a:gs pos="0">
                <a:schemeClr val="accent1">
                  <a:alpha val="75000"/>
                </a:schemeClr>
              </a:gs>
              <a:gs pos="68000">
                <a:schemeClr val="accent1"/>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latin typeface="+mj-ea"/>
              <a:ea typeface="+mj-ea"/>
              <a:sym typeface="微软雅黑" panose="020B0503020204020204" charset="-122"/>
            </a:endParaRPr>
          </a:p>
        </p:txBody>
      </p:sp>
      <p:sp>
        <p:nvSpPr>
          <p:cNvPr id="6" name="任意多边形: 形状 20"/>
          <p:cNvSpPr/>
          <p:nvPr>
            <p:custDataLst>
              <p:tags r:id="rId4"/>
            </p:custDataLst>
          </p:nvPr>
        </p:nvSpPr>
        <p:spPr>
          <a:xfrm>
            <a:off x="-4197" y="1648240"/>
            <a:ext cx="12188501" cy="5214028"/>
          </a:xfrm>
          <a:custGeom>
            <a:avLst/>
            <a:gdLst>
              <a:gd name="connsiteX0" fmla="*/ 2408361 w 9107329"/>
              <a:gd name="connsiteY0" fmla="*/ 434 h 2794050"/>
              <a:gd name="connsiteX1" fmla="*/ 7003480 w 9107329"/>
              <a:gd name="connsiteY1" fmla="*/ 263023 h 2794050"/>
              <a:gd name="connsiteX2" fmla="*/ 8796810 w 9107329"/>
              <a:gd name="connsiteY2" fmla="*/ 78568 h 2794050"/>
              <a:gd name="connsiteX3" fmla="*/ 9107329 w 9107329"/>
              <a:gd name="connsiteY3" fmla="*/ 30883 h 2794050"/>
              <a:gd name="connsiteX4" fmla="*/ 9107329 w 9107329"/>
              <a:gd name="connsiteY4" fmla="*/ 2794050 h 2794050"/>
              <a:gd name="connsiteX5" fmla="*/ 0 w 9107329"/>
              <a:gd name="connsiteY5" fmla="*/ 2794050 h 2794050"/>
              <a:gd name="connsiteX6" fmla="*/ 0 w 9107329"/>
              <a:gd name="connsiteY6" fmla="*/ 108284 h 2794050"/>
              <a:gd name="connsiteX7" fmla="*/ 397174 w 9107329"/>
              <a:gd name="connsiteY7" fmla="*/ 83169 h 2794050"/>
              <a:gd name="connsiteX8" fmla="*/ 2408361 w 9107329"/>
              <a:gd name="connsiteY8" fmla="*/ 434 h 2794050"/>
              <a:gd name="connsiteX0-1" fmla="*/ 2414029 w 9112997"/>
              <a:gd name="connsiteY0-2" fmla="*/ 434 h 3899264"/>
              <a:gd name="connsiteX1-3" fmla="*/ 7009148 w 9112997"/>
              <a:gd name="connsiteY1-4" fmla="*/ 263023 h 3899264"/>
              <a:gd name="connsiteX2-5" fmla="*/ 8802478 w 9112997"/>
              <a:gd name="connsiteY2-6" fmla="*/ 78568 h 3899264"/>
              <a:gd name="connsiteX3-7" fmla="*/ 9112997 w 9112997"/>
              <a:gd name="connsiteY3-8" fmla="*/ 30883 h 3899264"/>
              <a:gd name="connsiteX4-9" fmla="*/ 9112997 w 9112997"/>
              <a:gd name="connsiteY4-10" fmla="*/ 2794050 h 3899264"/>
              <a:gd name="connsiteX5-11" fmla="*/ 0 w 9112997"/>
              <a:gd name="connsiteY5-12" fmla="*/ 3899264 h 3899264"/>
              <a:gd name="connsiteX6-13" fmla="*/ 5668 w 9112997"/>
              <a:gd name="connsiteY6-14" fmla="*/ 108284 h 3899264"/>
              <a:gd name="connsiteX7-15" fmla="*/ 402842 w 9112997"/>
              <a:gd name="connsiteY7-16" fmla="*/ 83169 h 3899264"/>
              <a:gd name="connsiteX8-17" fmla="*/ 2414029 w 9112997"/>
              <a:gd name="connsiteY8-18" fmla="*/ 434 h 3899264"/>
              <a:gd name="connsiteX0-19" fmla="*/ 2414029 w 9112997"/>
              <a:gd name="connsiteY0-20" fmla="*/ 434 h 3910600"/>
              <a:gd name="connsiteX1-21" fmla="*/ 7009148 w 9112997"/>
              <a:gd name="connsiteY1-22" fmla="*/ 263023 h 3910600"/>
              <a:gd name="connsiteX2-23" fmla="*/ 8802478 w 9112997"/>
              <a:gd name="connsiteY2-24" fmla="*/ 78568 h 3910600"/>
              <a:gd name="connsiteX3-25" fmla="*/ 9112997 w 9112997"/>
              <a:gd name="connsiteY3-26" fmla="*/ 30883 h 3910600"/>
              <a:gd name="connsiteX4-27" fmla="*/ 9112997 w 9112997"/>
              <a:gd name="connsiteY4-28" fmla="*/ 3910600 h 3910600"/>
              <a:gd name="connsiteX5-29" fmla="*/ 0 w 9112997"/>
              <a:gd name="connsiteY5-30" fmla="*/ 3899264 h 3910600"/>
              <a:gd name="connsiteX6-31" fmla="*/ 5668 w 9112997"/>
              <a:gd name="connsiteY6-32" fmla="*/ 108284 h 3910600"/>
              <a:gd name="connsiteX7-33" fmla="*/ 402842 w 9112997"/>
              <a:gd name="connsiteY7-34" fmla="*/ 83169 h 3910600"/>
              <a:gd name="connsiteX8-35" fmla="*/ 2414029 w 9112997"/>
              <a:gd name="connsiteY8-36" fmla="*/ 434 h 3910600"/>
              <a:gd name="connsiteX0-37" fmla="*/ 2408613 w 9107581"/>
              <a:gd name="connsiteY0-38" fmla="*/ 434 h 3910600"/>
              <a:gd name="connsiteX1-39" fmla="*/ 7003732 w 9107581"/>
              <a:gd name="connsiteY1-40" fmla="*/ 263023 h 3910600"/>
              <a:gd name="connsiteX2-41" fmla="*/ 8797062 w 9107581"/>
              <a:gd name="connsiteY2-42" fmla="*/ 78568 h 3910600"/>
              <a:gd name="connsiteX3-43" fmla="*/ 9107581 w 9107581"/>
              <a:gd name="connsiteY3-44" fmla="*/ 30883 h 3910600"/>
              <a:gd name="connsiteX4-45" fmla="*/ 9107581 w 9107581"/>
              <a:gd name="connsiteY4-46" fmla="*/ 3910600 h 3910600"/>
              <a:gd name="connsiteX5-47" fmla="*/ 5920 w 9107581"/>
              <a:gd name="connsiteY5-48" fmla="*/ 3904932 h 3910600"/>
              <a:gd name="connsiteX6-49" fmla="*/ 252 w 9107581"/>
              <a:gd name="connsiteY6-50" fmla="*/ 108284 h 3910600"/>
              <a:gd name="connsiteX7-51" fmla="*/ 397426 w 9107581"/>
              <a:gd name="connsiteY7-52" fmla="*/ 83169 h 3910600"/>
              <a:gd name="connsiteX8-53" fmla="*/ 2408613 w 9107581"/>
              <a:gd name="connsiteY8-54" fmla="*/ 434 h 3910600"/>
              <a:gd name="connsiteX0-55" fmla="*/ 2419202 w 9118170"/>
              <a:gd name="connsiteY0-56" fmla="*/ 434 h 3910600"/>
              <a:gd name="connsiteX1-57" fmla="*/ 7014321 w 9118170"/>
              <a:gd name="connsiteY1-58" fmla="*/ 263023 h 3910600"/>
              <a:gd name="connsiteX2-59" fmla="*/ 8807651 w 9118170"/>
              <a:gd name="connsiteY2-60" fmla="*/ 78568 h 3910600"/>
              <a:gd name="connsiteX3-61" fmla="*/ 9118170 w 9118170"/>
              <a:gd name="connsiteY3-62" fmla="*/ 30883 h 3910600"/>
              <a:gd name="connsiteX4-63" fmla="*/ 9118170 w 9118170"/>
              <a:gd name="connsiteY4-64" fmla="*/ 3910600 h 3910600"/>
              <a:gd name="connsiteX5-65" fmla="*/ 16509 w 9118170"/>
              <a:gd name="connsiteY5-66" fmla="*/ 3904932 h 3910600"/>
              <a:gd name="connsiteX6-67" fmla="*/ 125 w 9118170"/>
              <a:gd name="connsiteY6-68" fmla="*/ 108284 h 3910600"/>
              <a:gd name="connsiteX7-69" fmla="*/ 408015 w 9118170"/>
              <a:gd name="connsiteY7-70" fmla="*/ 83169 h 3910600"/>
              <a:gd name="connsiteX8-71" fmla="*/ 2419202 w 9118170"/>
              <a:gd name="connsiteY8-72" fmla="*/ 434 h 3910600"/>
              <a:gd name="connsiteX0-73" fmla="*/ 2419456 w 9118424"/>
              <a:gd name="connsiteY0-74" fmla="*/ 434 h 3910600"/>
              <a:gd name="connsiteX1-75" fmla="*/ 7014575 w 9118424"/>
              <a:gd name="connsiteY1-76" fmla="*/ 263023 h 3910600"/>
              <a:gd name="connsiteX2-77" fmla="*/ 8807905 w 9118424"/>
              <a:gd name="connsiteY2-78" fmla="*/ 78568 h 3910600"/>
              <a:gd name="connsiteX3-79" fmla="*/ 9118424 w 9118424"/>
              <a:gd name="connsiteY3-80" fmla="*/ 30883 h 3910600"/>
              <a:gd name="connsiteX4-81" fmla="*/ 9118424 w 9118424"/>
              <a:gd name="connsiteY4-82" fmla="*/ 3910600 h 3910600"/>
              <a:gd name="connsiteX5-83" fmla="*/ 2476 w 9118424"/>
              <a:gd name="connsiteY5-84" fmla="*/ 3904932 h 3910600"/>
              <a:gd name="connsiteX6-85" fmla="*/ 379 w 9118424"/>
              <a:gd name="connsiteY6-86" fmla="*/ 108284 h 3910600"/>
              <a:gd name="connsiteX7-87" fmla="*/ 408269 w 9118424"/>
              <a:gd name="connsiteY7-88" fmla="*/ 83169 h 3910600"/>
              <a:gd name="connsiteX8-89" fmla="*/ 2419456 w 9118424"/>
              <a:gd name="connsiteY8-90" fmla="*/ 434 h 3910600"/>
              <a:gd name="connsiteX0-91" fmla="*/ 2419456 w 9146999"/>
              <a:gd name="connsiteY0-92" fmla="*/ 434 h 3910600"/>
              <a:gd name="connsiteX1-93" fmla="*/ 7014575 w 9146999"/>
              <a:gd name="connsiteY1-94" fmla="*/ 263023 h 3910600"/>
              <a:gd name="connsiteX2-95" fmla="*/ 8807905 w 9146999"/>
              <a:gd name="connsiteY2-96" fmla="*/ 78568 h 3910600"/>
              <a:gd name="connsiteX3-97" fmla="*/ 9118424 w 9146999"/>
              <a:gd name="connsiteY3-98" fmla="*/ 30883 h 3910600"/>
              <a:gd name="connsiteX4-99" fmla="*/ 9146999 w 9146999"/>
              <a:gd name="connsiteY4-100" fmla="*/ 3910600 h 3910600"/>
              <a:gd name="connsiteX5-101" fmla="*/ 2476 w 9146999"/>
              <a:gd name="connsiteY5-102" fmla="*/ 3904932 h 3910600"/>
              <a:gd name="connsiteX6-103" fmla="*/ 379 w 9146999"/>
              <a:gd name="connsiteY6-104" fmla="*/ 108284 h 3910600"/>
              <a:gd name="connsiteX7-105" fmla="*/ 408269 w 9146999"/>
              <a:gd name="connsiteY7-106" fmla="*/ 83169 h 3910600"/>
              <a:gd name="connsiteX8-107" fmla="*/ 2419456 w 9146999"/>
              <a:gd name="connsiteY8-108" fmla="*/ 434 h 3910600"/>
              <a:gd name="connsiteX0-109" fmla="*/ 2419456 w 9152430"/>
              <a:gd name="connsiteY0-110" fmla="*/ 434 h 3910600"/>
              <a:gd name="connsiteX1-111" fmla="*/ 7014575 w 9152430"/>
              <a:gd name="connsiteY1-112" fmla="*/ 263023 h 3910600"/>
              <a:gd name="connsiteX2-113" fmla="*/ 8807905 w 9152430"/>
              <a:gd name="connsiteY2-114" fmla="*/ 78568 h 3910600"/>
              <a:gd name="connsiteX3-115" fmla="*/ 9152430 w 9152430"/>
              <a:gd name="connsiteY3-116" fmla="*/ 13879 h 3910600"/>
              <a:gd name="connsiteX4-117" fmla="*/ 9146999 w 9152430"/>
              <a:gd name="connsiteY4-118" fmla="*/ 3910600 h 3910600"/>
              <a:gd name="connsiteX5-119" fmla="*/ 2476 w 9152430"/>
              <a:gd name="connsiteY5-120" fmla="*/ 3904932 h 3910600"/>
              <a:gd name="connsiteX6-121" fmla="*/ 379 w 9152430"/>
              <a:gd name="connsiteY6-122" fmla="*/ 108284 h 3910600"/>
              <a:gd name="connsiteX7-123" fmla="*/ 408269 w 9152430"/>
              <a:gd name="connsiteY7-124" fmla="*/ 83169 h 3910600"/>
              <a:gd name="connsiteX8-125" fmla="*/ 2419456 w 9152430"/>
              <a:gd name="connsiteY8-126" fmla="*/ 434 h 3910600"/>
              <a:gd name="connsiteX0-127" fmla="*/ 2419456 w 9158564"/>
              <a:gd name="connsiteY0-128" fmla="*/ 434 h 3910600"/>
              <a:gd name="connsiteX1-129" fmla="*/ 7014575 w 9158564"/>
              <a:gd name="connsiteY1-130" fmla="*/ 263023 h 3910600"/>
              <a:gd name="connsiteX2-131" fmla="*/ 8807905 w 9158564"/>
              <a:gd name="connsiteY2-132" fmla="*/ 78568 h 3910600"/>
              <a:gd name="connsiteX3-133" fmla="*/ 9152430 w 9158564"/>
              <a:gd name="connsiteY3-134" fmla="*/ 13879 h 3910600"/>
              <a:gd name="connsiteX4-135" fmla="*/ 9158335 w 9158564"/>
              <a:gd name="connsiteY4-136" fmla="*/ 3910600 h 3910600"/>
              <a:gd name="connsiteX5-137" fmla="*/ 2476 w 9158564"/>
              <a:gd name="connsiteY5-138" fmla="*/ 3904932 h 3910600"/>
              <a:gd name="connsiteX6-139" fmla="*/ 379 w 9158564"/>
              <a:gd name="connsiteY6-140" fmla="*/ 108284 h 3910600"/>
              <a:gd name="connsiteX7-141" fmla="*/ 408269 w 9158564"/>
              <a:gd name="connsiteY7-142" fmla="*/ 83169 h 3910600"/>
              <a:gd name="connsiteX8-143" fmla="*/ 2419456 w 9158564"/>
              <a:gd name="connsiteY8-144" fmla="*/ 434 h 3910600"/>
              <a:gd name="connsiteX0-145" fmla="*/ 2419456 w 9152430"/>
              <a:gd name="connsiteY0-146" fmla="*/ 434 h 3904932"/>
              <a:gd name="connsiteX1-147" fmla="*/ 7014575 w 9152430"/>
              <a:gd name="connsiteY1-148" fmla="*/ 263023 h 3904932"/>
              <a:gd name="connsiteX2-149" fmla="*/ 8807905 w 9152430"/>
              <a:gd name="connsiteY2-150" fmla="*/ 78568 h 3904932"/>
              <a:gd name="connsiteX3-151" fmla="*/ 9152430 w 9152430"/>
              <a:gd name="connsiteY3-152" fmla="*/ 13879 h 3904932"/>
              <a:gd name="connsiteX4-153" fmla="*/ 9141332 w 9152430"/>
              <a:gd name="connsiteY4-154" fmla="*/ 3904932 h 3904932"/>
              <a:gd name="connsiteX5-155" fmla="*/ 2476 w 9152430"/>
              <a:gd name="connsiteY5-156" fmla="*/ 3904932 h 3904932"/>
              <a:gd name="connsiteX6-157" fmla="*/ 379 w 9152430"/>
              <a:gd name="connsiteY6-158" fmla="*/ 108284 h 3904932"/>
              <a:gd name="connsiteX7-159" fmla="*/ 408269 w 9152430"/>
              <a:gd name="connsiteY7-160" fmla="*/ 83169 h 3904932"/>
              <a:gd name="connsiteX8-161" fmla="*/ 2419456 w 9152430"/>
              <a:gd name="connsiteY8-162" fmla="*/ 434 h 3904932"/>
              <a:gd name="connsiteX0-163" fmla="*/ 2419456 w 9152430"/>
              <a:gd name="connsiteY0-164" fmla="*/ 434 h 3904932"/>
              <a:gd name="connsiteX1-165" fmla="*/ 7014575 w 9152430"/>
              <a:gd name="connsiteY1-166" fmla="*/ 263023 h 3904932"/>
              <a:gd name="connsiteX2-167" fmla="*/ 8807905 w 9152430"/>
              <a:gd name="connsiteY2-168" fmla="*/ 78568 h 3904932"/>
              <a:gd name="connsiteX3-169" fmla="*/ 9152430 w 9152430"/>
              <a:gd name="connsiteY3-170" fmla="*/ 13879 h 3904932"/>
              <a:gd name="connsiteX4-171" fmla="*/ 9141332 w 9152430"/>
              <a:gd name="connsiteY4-172" fmla="*/ 3899264 h 3904932"/>
              <a:gd name="connsiteX5-173" fmla="*/ 2476 w 9152430"/>
              <a:gd name="connsiteY5-174" fmla="*/ 3904932 h 3904932"/>
              <a:gd name="connsiteX6-175" fmla="*/ 379 w 9152430"/>
              <a:gd name="connsiteY6-176" fmla="*/ 108284 h 3904932"/>
              <a:gd name="connsiteX7-177" fmla="*/ 408269 w 9152430"/>
              <a:gd name="connsiteY7-178" fmla="*/ 83169 h 3904932"/>
              <a:gd name="connsiteX8-179" fmla="*/ 2419456 w 9152430"/>
              <a:gd name="connsiteY8-180" fmla="*/ 434 h 3904932"/>
              <a:gd name="connsiteX0-181" fmla="*/ 2419456 w 9152430"/>
              <a:gd name="connsiteY0-182" fmla="*/ 434 h 3910600"/>
              <a:gd name="connsiteX1-183" fmla="*/ 7014575 w 9152430"/>
              <a:gd name="connsiteY1-184" fmla="*/ 263023 h 3910600"/>
              <a:gd name="connsiteX2-185" fmla="*/ 8807905 w 9152430"/>
              <a:gd name="connsiteY2-186" fmla="*/ 78568 h 3910600"/>
              <a:gd name="connsiteX3-187" fmla="*/ 9152430 w 9152430"/>
              <a:gd name="connsiteY3-188" fmla="*/ 13879 h 3910600"/>
              <a:gd name="connsiteX4-189" fmla="*/ 9141332 w 9152430"/>
              <a:gd name="connsiteY4-190" fmla="*/ 3899264 h 3910600"/>
              <a:gd name="connsiteX5-191" fmla="*/ 2476 w 9152430"/>
              <a:gd name="connsiteY5-192" fmla="*/ 3910600 h 3910600"/>
              <a:gd name="connsiteX6-193" fmla="*/ 379 w 9152430"/>
              <a:gd name="connsiteY6-194" fmla="*/ 108284 h 3910600"/>
              <a:gd name="connsiteX7-195" fmla="*/ 408269 w 9152430"/>
              <a:gd name="connsiteY7-196" fmla="*/ 83169 h 3910600"/>
              <a:gd name="connsiteX8-197" fmla="*/ 2419456 w 9152430"/>
              <a:gd name="connsiteY8-198" fmla="*/ 434 h 3910600"/>
              <a:gd name="connsiteX0-199" fmla="*/ 2419456 w 9141561"/>
              <a:gd name="connsiteY0-200" fmla="*/ 434 h 3910600"/>
              <a:gd name="connsiteX1-201" fmla="*/ 7014575 w 9141561"/>
              <a:gd name="connsiteY1-202" fmla="*/ 263023 h 3910600"/>
              <a:gd name="connsiteX2-203" fmla="*/ 8807905 w 9141561"/>
              <a:gd name="connsiteY2-204" fmla="*/ 78568 h 3910600"/>
              <a:gd name="connsiteX3-205" fmla="*/ 9135427 w 9141561"/>
              <a:gd name="connsiteY3-206" fmla="*/ 8210 h 3910600"/>
              <a:gd name="connsiteX4-207" fmla="*/ 9141332 w 9141561"/>
              <a:gd name="connsiteY4-208" fmla="*/ 3899264 h 3910600"/>
              <a:gd name="connsiteX5-209" fmla="*/ 2476 w 9141561"/>
              <a:gd name="connsiteY5-210" fmla="*/ 3910600 h 3910600"/>
              <a:gd name="connsiteX6-211" fmla="*/ 379 w 9141561"/>
              <a:gd name="connsiteY6-212" fmla="*/ 108284 h 3910600"/>
              <a:gd name="connsiteX7-213" fmla="*/ 408269 w 9141561"/>
              <a:gd name="connsiteY7-214" fmla="*/ 83169 h 3910600"/>
              <a:gd name="connsiteX8-215" fmla="*/ 2419456 w 9141561"/>
              <a:gd name="connsiteY8-216" fmla="*/ 434 h 391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141561" h="3910600">
                <a:moveTo>
                  <a:pt x="2419456" y="434"/>
                </a:moveTo>
                <a:cubicBezTo>
                  <a:pt x="4273407" y="-12534"/>
                  <a:pt x="5369874" y="269506"/>
                  <a:pt x="7014575" y="263023"/>
                </a:cubicBezTo>
                <a:cubicBezTo>
                  <a:pt x="7528545" y="260997"/>
                  <a:pt x="8159400" y="176658"/>
                  <a:pt x="8807905" y="78568"/>
                </a:cubicBezTo>
                <a:lnTo>
                  <a:pt x="9135427" y="8210"/>
                </a:lnTo>
                <a:cubicBezTo>
                  <a:pt x="9133617" y="1307117"/>
                  <a:pt x="9143142" y="2600357"/>
                  <a:pt x="9141332" y="3899264"/>
                </a:cubicBezTo>
                <a:lnTo>
                  <a:pt x="2476" y="3910600"/>
                </a:lnTo>
                <a:cubicBezTo>
                  <a:pt x="4365" y="2646940"/>
                  <a:pt x="-1510" y="1371944"/>
                  <a:pt x="379" y="108284"/>
                </a:cubicBezTo>
                <a:lnTo>
                  <a:pt x="408269" y="83169"/>
                </a:lnTo>
                <a:cubicBezTo>
                  <a:pt x="1142625" y="38298"/>
                  <a:pt x="1840096" y="4486"/>
                  <a:pt x="2419456" y="434"/>
                </a:cubicBezTo>
                <a:close/>
              </a:path>
            </a:pathLst>
          </a:cu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dirty="0">
              <a:latin typeface="+mj-ea"/>
              <a:ea typeface="+mj-ea"/>
            </a:endParaRPr>
          </a:p>
        </p:txBody>
      </p:sp>
      <p:sp>
        <p:nvSpPr>
          <p:cNvPr id="8" name="椭圆 7"/>
          <p:cNvSpPr/>
          <p:nvPr>
            <p:custDataLst>
              <p:tags r:id="rId5"/>
            </p:custDataLst>
          </p:nvPr>
        </p:nvSpPr>
        <p:spPr>
          <a:xfrm>
            <a:off x="3173914" y="2791217"/>
            <a:ext cx="1034696" cy="1034696"/>
          </a:xfrm>
          <a:prstGeom prst="ellipse">
            <a:avLst/>
          </a:prstGeom>
          <a:noFill/>
          <a:ln w="25400">
            <a:solidFill>
              <a:schemeClr val="lt1">
                <a:lumMod val="10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3200">
              <a:latin typeface="+mj-ea"/>
              <a:ea typeface="+mj-ea"/>
              <a:sym typeface="微软雅黑" panose="020B0503020204020204" charset="-122"/>
            </a:endParaRPr>
          </a:p>
        </p:txBody>
      </p:sp>
      <p:sp>
        <p:nvSpPr>
          <p:cNvPr id="10" name="矩形 9"/>
          <p:cNvSpPr/>
          <p:nvPr>
            <p:custDataLst>
              <p:tags r:id="rId6"/>
            </p:custDataLst>
          </p:nvPr>
        </p:nvSpPr>
        <p:spPr>
          <a:xfrm>
            <a:off x="3116765" y="3949434"/>
            <a:ext cx="1148784" cy="565984"/>
          </a:xfrm>
          <a:prstGeom prst="rect">
            <a:avLst/>
          </a:prstGeom>
          <a:noFill/>
        </p:spPr>
        <p:txBody>
          <a:bodyPr wrap="none" lIns="0" tIns="0" rIns="0" bIns="0" rtlCol="0" anchor="ctr">
            <a:noAutofit/>
          </a:bodyPr>
          <a:p>
            <a:pPr algn="ctr">
              <a:spcBef>
                <a:spcPct val="0"/>
              </a:spcBef>
              <a:spcAft>
                <a:spcPct val="0"/>
              </a:spcAft>
            </a:pPr>
            <a:r>
              <a:rPr kumimoji="1" lang="en-US" altLang="zh-CN" sz="2800" b="1" dirty="0">
                <a:solidFill>
                  <a:schemeClr val="lt1">
                    <a:lumMod val="100000"/>
                  </a:schemeClr>
                </a:solidFill>
                <a:latin typeface="+mn-ea"/>
                <a:cs typeface="+mn-ea"/>
              </a:rPr>
              <a:t>01</a:t>
            </a:r>
            <a:endParaRPr kumimoji="1" lang="en-US" altLang="zh-CN" sz="2800" b="1" dirty="0">
              <a:solidFill>
                <a:schemeClr val="lt1">
                  <a:lumMod val="100000"/>
                </a:schemeClr>
              </a:solidFill>
              <a:latin typeface="+mn-ea"/>
              <a:cs typeface="+mn-ea"/>
            </a:endParaRPr>
          </a:p>
        </p:txBody>
      </p:sp>
      <p:sp>
        <p:nvSpPr>
          <p:cNvPr id="15" name="矩形 14"/>
          <p:cNvSpPr/>
          <p:nvPr>
            <p:custDataLst>
              <p:tags r:id="rId7"/>
            </p:custDataLst>
          </p:nvPr>
        </p:nvSpPr>
        <p:spPr>
          <a:xfrm>
            <a:off x="2063321" y="5025102"/>
            <a:ext cx="3256427" cy="1462375"/>
          </a:xfrm>
          <a:prstGeom prst="rect">
            <a:avLst/>
          </a:prstGeom>
        </p:spPr>
        <p:txBody>
          <a:bodyPr wrap="square" lIns="0" tIns="0" rIns="0" bIns="0">
            <a:noAutofit/>
          </a:bodyPr>
          <a:p>
            <a:pPr algn="ctr">
              <a:lnSpc>
                <a:spcPct val="150000"/>
              </a:lnSpc>
              <a:spcBef>
                <a:spcPct val="0"/>
              </a:spcBef>
              <a:spcAft>
                <a:spcPct val="0"/>
              </a:spcAft>
            </a:pPr>
            <a:r>
              <a:rPr lang="zh-CN" altLang="en-US" sz="1400">
                <a:solidFill>
                  <a:schemeClr val="lt1">
                    <a:lumMod val="100000"/>
                  </a:schemeClr>
                </a:solidFill>
                <a:latin typeface="+mn-ea"/>
                <a:cs typeface="+mn-ea"/>
              </a:rPr>
              <a:t>以房屋ICON作为统一视觉符号，贯穿整个PPT。它能直观传达宅家主题，增强观众记忆。</a:t>
            </a:r>
            <a:endParaRPr lang="zh-CN" altLang="en-US" sz="1400">
              <a:solidFill>
                <a:schemeClr val="lt1">
                  <a:lumMod val="100000"/>
                </a:schemeClr>
              </a:solidFill>
              <a:latin typeface="+mn-ea"/>
              <a:cs typeface="+mn-ea"/>
            </a:endParaRPr>
          </a:p>
        </p:txBody>
      </p:sp>
      <p:sp>
        <p:nvSpPr>
          <p:cNvPr id="17" name="椭圆 16"/>
          <p:cNvSpPr/>
          <p:nvPr>
            <p:custDataLst>
              <p:tags r:id="rId8"/>
            </p:custDataLst>
          </p:nvPr>
        </p:nvSpPr>
        <p:spPr>
          <a:xfrm>
            <a:off x="7985211" y="2791217"/>
            <a:ext cx="1034696" cy="1034696"/>
          </a:xfrm>
          <a:prstGeom prst="ellipse">
            <a:avLst/>
          </a:prstGeom>
          <a:noFill/>
          <a:ln w="25400">
            <a:solidFill>
              <a:schemeClr val="lt1">
                <a:lumMod val="10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3200">
              <a:latin typeface="+mj-ea"/>
              <a:ea typeface="+mj-ea"/>
              <a:sym typeface="微软雅黑" panose="020B0503020204020204" charset="-122"/>
            </a:endParaRPr>
          </a:p>
        </p:txBody>
      </p:sp>
      <p:sp>
        <p:nvSpPr>
          <p:cNvPr id="18" name="矩形 17"/>
          <p:cNvSpPr/>
          <p:nvPr>
            <p:custDataLst>
              <p:tags r:id="rId9"/>
            </p:custDataLst>
          </p:nvPr>
        </p:nvSpPr>
        <p:spPr>
          <a:xfrm>
            <a:off x="7928062" y="3949434"/>
            <a:ext cx="1148783" cy="565984"/>
          </a:xfrm>
          <a:prstGeom prst="rect">
            <a:avLst/>
          </a:prstGeom>
          <a:noFill/>
        </p:spPr>
        <p:txBody>
          <a:bodyPr wrap="none" lIns="0" tIns="0" rIns="0" bIns="0" rtlCol="0" anchor="ctr">
            <a:noAutofit/>
          </a:bodyPr>
          <a:p>
            <a:pPr algn="ctr">
              <a:spcBef>
                <a:spcPct val="0"/>
              </a:spcBef>
              <a:spcAft>
                <a:spcPct val="0"/>
              </a:spcAft>
            </a:pPr>
            <a:r>
              <a:rPr kumimoji="1" lang="en-US" altLang="zh-CN" sz="2800" b="1">
                <a:solidFill>
                  <a:schemeClr val="lt1">
                    <a:lumMod val="100000"/>
                  </a:schemeClr>
                </a:solidFill>
                <a:latin typeface="+mn-ea"/>
                <a:cs typeface="+mn-ea"/>
              </a:rPr>
              <a:t>02</a:t>
            </a:r>
            <a:endParaRPr kumimoji="1" lang="en-US" altLang="zh-CN" sz="2800" b="1">
              <a:solidFill>
                <a:schemeClr val="lt1">
                  <a:lumMod val="100000"/>
                </a:schemeClr>
              </a:solidFill>
              <a:latin typeface="+mn-ea"/>
              <a:cs typeface="+mn-ea"/>
            </a:endParaRPr>
          </a:p>
        </p:txBody>
      </p:sp>
      <p:sp>
        <p:nvSpPr>
          <p:cNvPr id="34" name="矩形 33"/>
          <p:cNvSpPr/>
          <p:nvPr>
            <p:custDataLst>
              <p:tags r:id="rId10"/>
            </p:custDataLst>
          </p:nvPr>
        </p:nvSpPr>
        <p:spPr>
          <a:xfrm>
            <a:off x="6873349" y="5016847"/>
            <a:ext cx="3256427" cy="1462375"/>
          </a:xfrm>
          <a:prstGeom prst="rect">
            <a:avLst/>
          </a:prstGeom>
        </p:spPr>
        <p:txBody>
          <a:bodyPr wrap="square" lIns="0" tIns="0" rIns="0" bIns="0">
            <a:noAutofit/>
          </a:bodyPr>
          <a:p>
            <a:pPr algn="ctr">
              <a:lnSpc>
                <a:spcPct val="150000"/>
              </a:lnSpc>
              <a:spcBef>
                <a:spcPct val="0"/>
              </a:spcBef>
              <a:spcAft>
                <a:spcPct val="0"/>
              </a:spcAft>
            </a:pPr>
            <a:r>
              <a:rPr lang="zh-CN" altLang="en-US" sz="1400" dirty="0">
                <a:solidFill>
                  <a:schemeClr val="lt1">
                    <a:lumMod val="100000"/>
                  </a:schemeClr>
                </a:solidFill>
                <a:latin typeface="+mn-ea"/>
                <a:cs typeface="+mn-ea"/>
              </a:rPr>
              <a:t>运用动态信息图表展示数据，如用动态柱状图呈现不同活动的时间分配。动态图表更生动，吸引观众注意力。</a:t>
            </a:r>
            <a:endParaRPr lang="zh-CN" altLang="en-US" sz="1400" dirty="0">
              <a:solidFill>
                <a:schemeClr val="lt1">
                  <a:lumMod val="100000"/>
                </a:schemeClr>
              </a:solidFill>
              <a:latin typeface="+mn-ea"/>
              <a:cs typeface="+mn-ea"/>
            </a:endParaRPr>
          </a:p>
        </p:txBody>
      </p:sp>
      <p:sp>
        <p:nvSpPr>
          <p:cNvPr id="35" name="矩形 34"/>
          <p:cNvSpPr/>
          <p:nvPr>
            <p:custDataLst>
              <p:tags r:id="rId11"/>
            </p:custDataLst>
          </p:nvPr>
        </p:nvSpPr>
        <p:spPr>
          <a:xfrm>
            <a:off x="2062051" y="4531717"/>
            <a:ext cx="3257934" cy="407283"/>
          </a:xfrm>
          <a:prstGeom prst="rect">
            <a:avLst/>
          </a:prstGeom>
          <a:noFill/>
        </p:spPr>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rPr>
              <a:t>创建统一视觉符号</a:t>
            </a:r>
            <a:endParaRPr lang="zh-CN" altLang="en-US" sz="2000" b="1">
              <a:solidFill>
                <a:schemeClr val="lt1">
                  <a:lumMod val="100000"/>
                </a:schemeClr>
              </a:solidFill>
              <a:latin typeface="+mn-ea"/>
              <a:cs typeface="+mn-ea"/>
            </a:endParaRPr>
          </a:p>
        </p:txBody>
      </p:sp>
      <p:sp>
        <p:nvSpPr>
          <p:cNvPr id="36" name="矩形 35"/>
          <p:cNvSpPr/>
          <p:nvPr>
            <p:custDataLst>
              <p:tags r:id="rId12"/>
            </p:custDataLst>
          </p:nvPr>
        </p:nvSpPr>
        <p:spPr>
          <a:xfrm>
            <a:off x="6873349" y="4531717"/>
            <a:ext cx="3257933" cy="407283"/>
          </a:xfrm>
          <a:prstGeom prst="rect">
            <a:avLst/>
          </a:prstGeom>
          <a:noFill/>
        </p:spPr>
        <p:txBody>
          <a:bodyPr wrap="square" lIns="0" tIns="0" rIns="0" bIns="0" rtlCol="0" anchor="ctr">
            <a:noAutofit/>
          </a:bodyPr>
          <a:p>
            <a:pPr algn="ctr" defTabSz="914400">
              <a:spcBef>
                <a:spcPct val="0"/>
              </a:spcBef>
              <a:spcAft>
                <a:spcPct val="0"/>
              </a:spcAft>
              <a:tabLst>
                <a:tab pos="1074420" algn="l"/>
              </a:tabLst>
            </a:pPr>
            <a:r>
              <a:rPr lang="zh-CN" altLang="en-US" sz="2000" b="1">
                <a:solidFill>
                  <a:schemeClr val="lt1">
                    <a:lumMod val="100000"/>
                  </a:schemeClr>
                </a:solidFill>
                <a:latin typeface="+mn-ea"/>
                <a:cs typeface="+mn-ea"/>
              </a:rPr>
              <a:t>设计动态信息图表</a:t>
            </a:r>
            <a:endParaRPr lang="zh-CN" altLang="en-US" sz="2000" b="1">
              <a:solidFill>
                <a:schemeClr val="lt1">
                  <a:lumMod val="100000"/>
                </a:schemeClr>
              </a:solidFill>
              <a:latin typeface="+mn-ea"/>
              <a:cs typeface="+mn-ea"/>
            </a:endParaRPr>
          </a:p>
        </p:txBody>
      </p:sp>
      <p:pic>
        <p:nvPicPr>
          <p:cNvPr id="37" name="图形 1"/>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3421559" y="3038862"/>
            <a:ext cx="542632" cy="539849"/>
          </a:xfrm>
          <a:prstGeom prst="rect">
            <a:avLst/>
          </a:prstGeom>
        </p:spPr>
      </p:pic>
      <p:pic>
        <p:nvPicPr>
          <p:cNvPr id="38" name="图形 2"/>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8250636" y="3064262"/>
            <a:ext cx="505642" cy="488972"/>
          </a:xfrm>
          <a:prstGeom prst="rect">
            <a:avLst/>
          </a:prstGeom>
        </p:spPr>
      </p:pic>
    </p:spTree>
    <p:custDataLst>
      <p:tags r:id="rId19"/>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zh-CN" altLang="en-US"/>
              <a:t>交互设计亮点</a:t>
            </a:r>
            <a:endParaRPr lang="zh-CN" altLang="en-US"/>
          </a:p>
        </p:txBody>
      </p:sp>
      <p:pic>
        <p:nvPicPr>
          <p:cNvPr id="4" name="图片 3" descr="/data/temp/e03b4b79-298e-11f0-888e-fe12b53a8e9e.jpg@base@tag=imgScale&amp;m=1&amp;w=1182&amp;h=546&amp;q=95e03b4b79-298e-11f0-888e-fe12b53a8e9e"/>
          <p:cNvPicPr>
            <a:picLocks noChangeAspect="1"/>
          </p:cNvPicPr>
          <p:nvPr>
            <p:custDataLst>
              <p:tags r:id="rId2"/>
            </p:custDataLst>
          </p:nvPr>
        </p:nvPicPr>
        <p:blipFill rotWithShape="1">
          <a:blip r:embed="rId3"/>
          <a:srcRect l="9034" r="6834" b="9480"/>
          <a:stretch>
            <a:fillRect/>
          </a:stretch>
        </p:blipFill>
        <p:spPr>
          <a:xfrm>
            <a:off x="695326" y="4048671"/>
            <a:ext cx="4259186" cy="1965513"/>
          </a:xfrm>
          <a:custGeom>
            <a:avLst/>
            <a:gdLst>
              <a:gd name="connsiteX0" fmla="*/ 0 w 4258967"/>
              <a:gd name="connsiteY0" fmla="*/ 0 h 1965412"/>
              <a:gd name="connsiteX1" fmla="*/ 4258967 w 4258967"/>
              <a:gd name="connsiteY1" fmla="*/ 0 h 1965412"/>
              <a:gd name="connsiteX2" fmla="*/ 4258967 w 4258967"/>
              <a:gd name="connsiteY2" fmla="*/ 1965412 h 1965412"/>
              <a:gd name="connsiteX3" fmla="*/ 0 w 4258967"/>
              <a:gd name="connsiteY3" fmla="*/ 1965412 h 1965412"/>
            </a:gdLst>
            <a:ahLst/>
            <a:cxnLst>
              <a:cxn ang="0">
                <a:pos x="connsiteX0" y="connsiteY0"/>
              </a:cxn>
              <a:cxn ang="0">
                <a:pos x="connsiteX1" y="connsiteY1"/>
              </a:cxn>
              <a:cxn ang="0">
                <a:pos x="connsiteX2" y="connsiteY2"/>
              </a:cxn>
              <a:cxn ang="0">
                <a:pos x="connsiteX3" y="connsiteY3"/>
              </a:cxn>
            </a:cxnLst>
            <a:rect l="l" t="t" r="r" b="b"/>
            <a:pathLst>
              <a:path w="4258967" h="1965412">
                <a:moveTo>
                  <a:pt x="0" y="0"/>
                </a:moveTo>
                <a:lnTo>
                  <a:pt x="4258967" y="0"/>
                </a:lnTo>
                <a:lnTo>
                  <a:pt x="4258967" y="1965412"/>
                </a:lnTo>
                <a:lnTo>
                  <a:pt x="0" y="1965412"/>
                </a:ln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10" name="图片 9" descr="/data/temp/e03b4b35-298e-11f0-888e-fe12b53a8e9e.jpg@base@tag=imgScale&amp;m=1&amp;w=1182&amp;h=546&amp;q=95e03b4b35-298e-11f0-888e-fe12b53a8e9e"/>
          <p:cNvPicPr>
            <a:picLocks noChangeAspect="1"/>
          </p:cNvPicPr>
          <p:nvPr>
            <p:custDataLst>
              <p:tags r:id="rId4"/>
            </p:custDataLst>
          </p:nvPr>
        </p:nvPicPr>
        <p:blipFill rotWithShape="1">
          <a:blip r:embed="rId5"/>
          <a:srcRect l="4318" t="4761" r="5588" b="5310"/>
          <a:stretch>
            <a:fillRect/>
          </a:stretch>
        </p:blipFill>
        <p:spPr>
          <a:xfrm>
            <a:off x="695326" y="1587284"/>
            <a:ext cx="4259186" cy="1965513"/>
          </a:xfrm>
          <a:custGeom>
            <a:avLst/>
            <a:gdLst>
              <a:gd name="connsiteX0" fmla="*/ 0 w 4258967"/>
              <a:gd name="connsiteY0" fmla="*/ 0 h 1965412"/>
              <a:gd name="connsiteX1" fmla="*/ 4258967 w 4258967"/>
              <a:gd name="connsiteY1" fmla="*/ 0 h 1965412"/>
              <a:gd name="connsiteX2" fmla="*/ 4258967 w 4258967"/>
              <a:gd name="connsiteY2" fmla="*/ 1965412 h 1965412"/>
              <a:gd name="connsiteX3" fmla="*/ 0 w 4258967"/>
              <a:gd name="connsiteY3" fmla="*/ 1965412 h 1965412"/>
            </a:gdLst>
            <a:ahLst/>
            <a:cxnLst>
              <a:cxn ang="0">
                <a:pos x="connsiteX0" y="connsiteY0"/>
              </a:cxn>
              <a:cxn ang="0">
                <a:pos x="connsiteX1" y="connsiteY1"/>
              </a:cxn>
              <a:cxn ang="0">
                <a:pos x="connsiteX2" y="connsiteY2"/>
              </a:cxn>
              <a:cxn ang="0">
                <a:pos x="connsiteX3" y="connsiteY3"/>
              </a:cxn>
            </a:cxnLst>
            <a:rect l="l" t="t" r="r" b="b"/>
            <a:pathLst>
              <a:path w="4258967" h="1965412">
                <a:moveTo>
                  <a:pt x="0" y="0"/>
                </a:moveTo>
                <a:lnTo>
                  <a:pt x="4258967" y="0"/>
                </a:lnTo>
                <a:lnTo>
                  <a:pt x="4258967" y="1965412"/>
                </a:lnTo>
                <a:lnTo>
                  <a:pt x="0" y="1965412"/>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1" name="矩形 10"/>
          <p:cNvSpPr/>
          <p:nvPr>
            <p:custDataLst>
              <p:tags r:id="rId6"/>
            </p:custDataLst>
          </p:nvPr>
        </p:nvSpPr>
        <p:spPr>
          <a:xfrm>
            <a:off x="6004834" y="2188025"/>
            <a:ext cx="5491047" cy="973528"/>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嵌入知识测试题，如关于宅家技能、健康知识等。答对可获得小奖励，提高观众参与度。</a:t>
            </a:r>
            <a:endParaRPr lang="zh-CN" altLang="en-US" sz="1400" dirty="0">
              <a:ln>
                <a:noFill/>
                <a:prstDash val="sysDot"/>
              </a:ln>
              <a:solidFill>
                <a:schemeClr val="tx1">
                  <a:lumMod val="85000"/>
                  <a:lumOff val="15000"/>
                </a:schemeClr>
              </a:solidFill>
              <a:latin typeface="+mn-ea"/>
              <a:cs typeface="+mn-ea"/>
            </a:endParaRPr>
          </a:p>
        </p:txBody>
      </p:sp>
      <p:sp>
        <p:nvSpPr>
          <p:cNvPr id="12" name="矩形 11"/>
          <p:cNvSpPr/>
          <p:nvPr>
            <p:custDataLst>
              <p:tags r:id="rId7"/>
            </p:custDataLst>
          </p:nvPr>
        </p:nvSpPr>
        <p:spPr>
          <a:xfrm>
            <a:off x="6004834" y="1742232"/>
            <a:ext cx="5491048" cy="369351"/>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200" b="1">
                <a:solidFill>
                  <a:schemeClr val="accent1"/>
                </a:solidFill>
                <a:latin typeface="+mn-ea"/>
                <a:cs typeface="+mn-ea"/>
              </a:rPr>
              <a:t>知识测试题</a:t>
            </a:r>
            <a:endParaRPr lang="zh-CN" altLang="en-US" sz="2200" b="1">
              <a:solidFill>
                <a:schemeClr val="accent1"/>
              </a:solidFill>
              <a:latin typeface="+mn-ea"/>
              <a:cs typeface="+mn-ea"/>
            </a:endParaRPr>
          </a:p>
        </p:txBody>
      </p:sp>
      <p:sp>
        <p:nvSpPr>
          <p:cNvPr id="13" name="矩形 12"/>
          <p:cNvSpPr/>
          <p:nvPr>
            <p:custDataLst>
              <p:tags r:id="rId8"/>
            </p:custDataLst>
          </p:nvPr>
        </p:nvSpPr>
        <p:spPr>
          <a:xfrm>
            <a:off x="5474582" y="1742232"/>
            <a:ext cx="477140" cy="369351"/>
          </a:xfrm>
          <a:prstGeom prst="rect">
            <a:avLst/>
          </a:prstGeom>
          <a:noFill/>
        </p:spPr>
        <p:txBody>
          <a:bodyPr wrap="none" lIns="0" tIns="0" rIns="0" bIns="0" rtlCol="0" anchor="b">
            <a:normAutofit fontScale="90000"/>
          </a:bodyPr>
          <a:p>
            <a:pPr>
              <a:spcBef>
                <a:spcPct val="0"/>
              </a:spcBef>
              <a:spcAft>
                <a:spcPct val="0"/>
              </a:spcAft>
              <a:buClr>
                <a:schemeClr val="accent1"/>
              </a:buClr>
              <a:buSzPct val="70000"/>
            </a:pPr>
            <a:r>
              <a:rPr lang="en-US" altLang="zh-CN" sz="2400" b="1">
                <a:solidFill>
                  <a:schemeClr val="accent1"/>
                </a:solidFill>
                <a:latin typeface="+mn-ea"/>
                <a:cs typeface="+mn-ea"/>
              </a:rPr>
              <a:t>01</a:t>
            </a:r>
            <a:endParaRPr lang="zh-CN" altLang="en-US" sz="2400" b="1">
              <a:solidFill>
                <a:schemeClr val="accent1"/>
              </a:solidFill>
              <a:latin typeface="+mn-ea"/>
              <a:cs typeface="+mn-ea"/>
            </a:endParaRPr>
          </a:p>
        </p:txBody>
      </p:sp>
      <p:sp>
        <p:nvSpPr>
          <p:cNvPr id="14" name="矩形 13"/>
          <p:cNvSpPr/>
          <p:nvPr>
            <p:custDataLst>
              <p:tags r:id="rId9"/>
            </p:custDataLst>
          </p:nvPr>
        </p:nvSpPr>
        <p:spPr>
          <a:xfrm>
            <a:off x="6004834" y="4649412"/>
            <a:ext cx="5491047" cy="973528"/>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rPr>
              <a:t>设置家务打卡计时器，观众可模拟打卡做家务。记录打卡次数，激励大家积极参与家务。</a:t>
            </a:r>
            <a:endParaRPr lang="zh-CN" altLang="en-US" sz="1400">
              <a:ln>
                <a:noFill/>
                <a:prstDash val="sysDot"/>
              </a:ln>
              <a:solidFill>
                <a:schemeClr val="tx1">
                  <a:lumMod val="85000"/>
                  <a:lumOff val="15000"/>
                </a:schemeClr>
              </a:solidFill>
              <a:latin typeface="+mn-ea"/>
              <a:cs typeface="+mn-ea"/>
            </a:endParaRPr>
          </a:p>
        </p:txBody>
      </p:sp>
      <p:sp>
        <p:nvSpPr>
          <p:cNvPr id="15" name="矩形 14"/>
          <p:cNvSpPr/>
          <p:nvPr>
            <p:custDataLst>
              <p:tags r:id="rId10"/>
            </p:custDataLst>
          </p:nvPr>
        </p:nvSpPr>
        <p:spPr>
          <a:xfrm>
            <a:off x="6004834" y="4203619"/>
            <a:ext cx="5491048" cy="369351"/>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200" b="1" dirty="0">
                <a:solidFill>
                  <a:schemeClr val="accent1"/>
                </a:solidFill>
                <a:latin typeface="+mn-ea"/>
                <a:cs typeface="+mn-ea"/>
              </a:rPr>
              <a:t>家务打卡计时器</a:t>
            </a:r>
            <a:endParaRPr lang="zh-CN" altLang="en-US" sz="2200" b="1" dirty="0">
              <a:solidFill>
                <a:schemeClr val="accent1"/>
              </a:solidFill>
              <a:latin typeface="+mn-ea"/>
              <a:cs typeface="+mn-ea"/>
            </a:endParaRPr>
          </a:p>
        </p:txBody>
      </p:sp>
      <p:sp>
        <p:nvSpPr>
          <p:cNvPr id="16" name="矩形 15"/>
          <p:cNvSpPr/>
          <p:nvPr>
            <p:custDataLst>
              <p:tags r:id="rId11"/>
            </p:custDataLst>
          </p:nvPr>
        </p:nvSpPr>
        <p:spPr>
          <a:xfrm>
            <a:off x="5474582" y="4203619"/>
            <a:ext cx="477140" cy="369351"/>
          </a:xfrm>
          <a:prstGeom prst="rect">
            <a:avLst/>
          </a:prstGeom>
          <a:noFill/>
        </p:spPr>
        <p:txBody>
          <a:bodyPr wrap="none" lIns="0" tIns="0" rIns="0" bIns="0" rtlCol="0" anchor="b">
            <a:normAutofit fontScale="90000"/>
          </a:bodyPr>
          <a:p>
            <a:pPr>
              <a:spcBef>
                <a:spcPct val="0"/>
              </a:spcBef>
              <a:spcAft>
                <a:spcPct val="0"/>
              </a:spcAft>
              <a:buClr>
                <a:schemeClr val="accent1"/>
              </a:buClr>
              <a:buSzPct val="70000"/>
            </a:pPr>
            <a:r>
              <a:rPr lang="en-US" altLang="zh-CN" sz="2400" b="1">
                <a:solidFill>
                  <a:schemeClr val="accent1"/>
                </a:solidFill>
                <a:latin typeface="+mn-ea"/>
                <a:cs typeface="+mn-ea"/>
              </a:rPr>
              <a:t>02</a:t>
            </a:r>
            <a:endParaRPr lang="zh-CN" altLang="en-US" sz="2400" b="1">
              <a:solidFill>
                <a:schemeClr val="accent1"/>
              </a:solidFill>
              <a:latin typeface="+mn-ea"/>
              <a:cs typeface="+mn-ea"/>
            </a:endParaRPr>
          </a:p>
        </p:txBody>
      </p:sp>
    </p:spTree>
    <p:custDataLst>
      <p:tags r:id="rId1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1"/>
            </p:custDataLst>
          </p:nvPr>
        </p:nvSpPr>
        <p:spPr/>
        <p:txBody>
          <a:bodyPr/>
          <a:lstStyle/>
          <a:p>
            <a:r>
              <a:rPr lang="zh-CN" altLang="en-US"/>
              <a:t>设备适配测试</a:t>
            </a:r>
            <a:endParaRPr lang="zh-CN" altLang="en-US"/>
          </a:p>
        </p:txBody>
      </p:sp>
      <p:sp>
        <p:nvSpPr>
          <p:cNvPr id="3" name="矩形: 圆角 2"/>
          <p:cNvSpPr/>
          <p:nvPr>
            <p:custDataLst>
              <p:tags r:id="rId2"/>
            </p:custDataLst>
          </p:nvPr>
        </p:nvSpPr>
        <p:spPr>
          <a:xfrm>
            <a:off x="696595" y="2210027"/>
            <a:ext cx="5102525" cy="3612727"/>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4" name="矩形 3"/>
          <p:cNvSpPr/>
          <p:nvPr>
            <p:custDataLst>
              <p:tags r:id="rId3"/>
            </p:custDataLst>
          </p:nvPr>
        </p:nvSpPr>
        <p:spPr>
          <a:xfrm>
            <a:off x="1001413" y="3443270"/>
            <a:ext cx="4493524" cy="2190879"/>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tx1">
                    <a:lumMod val="85000"/>
                    <a:lumOff val="15000"/>
                  </a:schemeClr>
                </a:solidFill>
                <a:latin typeface="+mn-ea"/>
                <a:cs typeface="+mn-ea"/>
              </a:rPr>
              <a:t>在手机、平板、电脑等多终端调试PPT显示效果。确保文字、图片、图表等元素在不同设备上清晰展示。</a:t>
            </a:r>
            <a:endParaRPr lang="zh-CN" altLang="en-US" sz="1600" dirty="0">
              <a:solidFill>
                <a:schemeClr val="tx1">
                  <a:lumMod val="85000"/>
                  <a:lumOff val="15000"/>
                </a:schemeClr>
              </a:solidFill>
              <a:latin typeface="+mn-ea"/>
              <a:cs typeface="+mn-ea"/>
            </a:endParaRPr>
          </a:p>
        </p:txBody>
      </p:sp>
      <p:sp>
        <p:nvSpPr>
          <p:cNvPr id="10" name="圆角矩形 9"/>
          <p:cNvSpPr/>
          <p:nvPr>
            <p:custDataLst>
              <p:tags r:id="rId4"/>
            </p:custDataLst>
          </p:nvPr>
        </p:nvSpPr>
        <p:spPr>
          <a:xfrm>
            <a:off x="961406" y="1675326"/>
            <a:ext cx="793797" cy="777921"/>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2400" b="1" dirty="0">
                <a:solidFill>
                  <a:srgbClr val="FFFFFF"/>
                </a:solidFill>
                <a:latin typeface="+mn-ea"/>
                <a:cs typeface="+mn-ea"/>
                <a:sym typeface="+mn-ea"/>
              </a:rPr>
              <a:t>01</a:t>
            </a:r>
            <a:endParaRPr lang="en-US" altLang="zh-CN" sz="2400" b="1" dirty="0">
              <a:solidFill>
                <a:srgbClr val="FFFFFF"/>
              </a:solidFill>
              <a:latin typeface="+mn-ea"/>
              <a:cs typeface="+mn-ea"/>
              <a:sym typeface="+mn-ea"/>
            </a:endParaRPr>
          </a:p>
        </p:txBody>
      </p:sp>
      <p:cxnSp>
        <p:nvCxnSpPr>
          <p:cNvPr id="11" name="直接连接符 10"/>
          <p:cNvCxnSpPr/>
          <p:nvPr>
            <p:custDataLst>
              <p:tags r:id="rId5"/>
            </p:custDataLst>
          </p:nvPr>
        </p:nvCxnSpPr>
        <p:spPr>
          <a:xfrm flipV="1">
            <a:off x="916318" y="3245138"/>
            <a:ext cx="4663079"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12" name="矩形 11"/>
          <p:cNvSpPr/>
          <p:nvPr>
            <p:custDataLst>
              <p:tags r:id="rId6"/>
            </p:custDataLst>
          </p:nvPr>
        </p:nvSpPr>
        <p:spPr>
          <a:xfrm>
            <a:off x="964581" y="2649473"/>
            <a:ext cx="4492889" cy="443256"/>
          </a:xfrm>
          <a:prstGeom prst="rect">
            <a:avLst/>
          </a:prstGeom>
          <a:noFill/>
        </p:spPr>
        <p:txBody>
          <a:bodyPr wrap="square" lIns="0" tIns="0" rIns="0" bIns="0" rtlCol="0" anchor="ctr" anchorCtr="0">
            <a:noAutofit/>
          </a:bodyPr>
          <a:p>
            <a:pPr>
              <a:spcBef>
                <a:spcPct val="0"/>
              </a:spcBef>
              <a:spcAft>
                <a:spcPct val="0"/>
              </a:spcAft>
            </a:pPr>
            <a:r>
              <a:rPr lang="zh-CN" altLang="en-US" sz="2200" b="1" dirty="0">
                <a:solidFill>
                  <a:schemeClr val="accent1"/>
                </a:solidFill>
                <a:latin typeface="+mn-ea"/>
                <a:cs typeface="+mn-ea"/>
              </a:rPr>
              <a:t>多终端显示效果调试</a:t>
            </a:r>
            <a:endParaRPr lang="zh-CN" altLang="en-US" sz="2200" b="1" dirty="0">
              <a:solidFill>
                <a:schemeClr val="accent1"/>
              </a:solidFill>
              <a:latin typeface="+mn-ea"/>
              <a:cs typeface="+mn-ea"/>
            </a:endParaRPr>
          </a:p>
        </p:txBody>
      </p:sp>
      <p:sp>
        <p:nvSpPr>
          <p:cNvPr id="13" name="矩形: 圆角 2"/>
          <p:cNvSpPr/>
          <p:nvPr>
            <p:custDataLst>
              <p:tags r:id="rId7"/>
            </p:custDataLst>
          </p:nvPr>
        </p:nvSpPr>
        <p:spPr>
          <a:xfrm>
            <a:off x="6394150" y="2210027"/>
            <a:ext cx="5102525" cy="3612727"/>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14" name="矩形 13"/>
          <p:cNvSpPr/>
          <p:nvPr>
            <p:custDataLst>
              <p:tags r:id="rId8"/>
            </p:custDataLst>
          </p:nvPr>
        </p:nvSpPr>
        <p:spPr>
          <a:xfrm>
            <a:off x="6698968" y="3448350"/>
            <a:ext cx="4493524" cy="218071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solidFill>
                  <a:schemeClr val="tx1">
                    <a:lumMod val="85000"/>
                    <a:lumOff val="15000"/>
                  </a:schemeClr>
                </a:solidFill>
                <a:latin typeface="+mn-ea"/>
                <a:cs typeface="+mn-ea"/>
              </a:rPr>
              <a:t>建立应急备用版本，如精简版PPT，以防原版本在某些设备上出现兼容性问题。</a:t>
            </a:r>
            <a:endParaRPr lang="zh-CN" altLang="en-US" sz="1600">
              <a:solidFill>
                <a:schemeClr val="tx1">
                  <a:lumMod val="85000"/>
                  <a:lumOff val="15000"/>
                </a:schemeClr>
              </a:solidFill>
              <a:latin typeface="+mn-ea"/>
              <a:cs typeface="+mn-ea"/>
            </a:endParaRPr>
          </a:p>
        </p:txBody>
      </p:sp>
      <p:sp>
        <p:nvSpPr>
          <p:cNvPr id="15" name="圆角矩形 14"/>
          <p:cNvSpPr/>
          <p:nvPr>
            <p:custDataLst>
              <p:tags r:id="rId9"/>
            </p:custDataLst>
          </p:nvPr>
        </p:nvSpPr>
        <p:spPr>
          <a:xfrm>
            <a:off x="6658961" y="1675326"/>
            <a:ext cx="793797" cy="777921"/>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2400" b="1">
                <a:solidFill>
                  <a:srgbClr val="FFFFFF"/>
                </a:solidFill>
                <a:latin typeface="+mn-ea"/>
                <a:cs typeface="+mn-ea"/>
                <a:sym typeface="+mn-ea"/>
              </a:rPr>
              <a:t>02</a:t>
            </a:r>
            <a:endParaRPr lang="en-US" altLang="zh-CN" sz="2400" b="1" dirty="0">
              <a:solidFill>
                <a:srgbClr val="FFFFFF"/>
              </a:solidFill>
              <a:latin typeface="+mn-ea"/>
              <a:cs typeface="+mn-ea"/>
              <a:sym typeface="+mn-ea"/>
            </a:endParaRPr>
          </a:p>
        </p:txBody>
      </p:sp>
      <p:cxnSp>
        <p:nvCxnSpPr>
          <p:cNvPr id="16" name="直接连接符 15"/>
          <p:cNvCxnSpPr/>
          <p:nvPr>
            <p:custDataLst>
              <p:tags r:id="rId10"/>
            </p:custDataLst>
          </p:nvPr>
        </p:nvCxnSpPr>
        <p:spPr>
          <a:xfrm flipV="1">
            <a:off x="6614508" y="3250853"/>
            <a:ext cx="4662444"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17" name="矩形 16"/>
          <p:cNvSpPr/>
          <p:nvPr>
            <p:custDataLst>
              <p:tags r:id="rId11"/>
            </p:custDataLst>
          </p:nvPr>
        </p:nvSpPr>
        <p:spPr>
          <a:xfrm>
            <a:off x="6664676" y="2649473"/>
            <a:ext cx="4492889" cy="443256"/>
          </a:xfrm>
          <a:prstGeom prst="rect">
            <a:avLst/>
          </a:prstGeom>
          <a:noFill/>
        </p:spPr>
        <p:txBody>
          <a:bodyPr wrap="square" lIns="0" tIns="0" rIns="0" bIns="0" rtlCol="0" anchor="ctr" anchorCtr="0">
            <a:noAutofit/>
          </a:bodyPr>
          <a:p>
            <a:pPr>
              <a:spcBef>
                <a:spcPct val="0"/>
              </a:spcBef>
              <a:spcAft>
                <a:spcPct val="0"/>
              </a:spcAft>
            </a:pPr>
            <a:r>
              <a:rPr lang="zh-CN" altLang="en-US" sz="2200" b="1">
                <a:solidFill>
                  <a:schemeClr val="accent1"/>
                </a:solidFill>
                <a:latin typeface="+mn-ea"/>
                <a:cs typeface="+mn-ea"/>
              </a:rPr>
              <a:t>建立应急备用版本</a:t>
            </a:r>
            <a:endParaRPr lang="zh-CN" altLang="en-US" sz="2200" b="1">
              <a:solidFill>
                <a:schemeClr val="accent1"/>
              </a:solidFill>
              <a:latin typeface="+mn-ea"/>
              <a:cs typeface="+mn-ea"/>
            </a:endParaRPr>
          </a:p>
        </p:txBody>
      </p:sp>
    </p:spTree>
    <p:custDataLst>
      <p:tags r:id="rId1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案例演示：家庭游戏开发</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04</a:t>
            </a:r>
            <a:endParaRPr lang="en-US" altLang="zh-CN"/>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1174750" y="5707843"/>
            <a:ext cx="468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2"/>
            </p:custDataLst>
          </p:nvPr>
        </p:nvCxnSpPr>
        <p:spPr>
          <a:xfrm>
            <a:off x="1174750" y="3642702"/>
            <a:ext cx="468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3"/>
            </p:custDataLst>
          </p:nvPr>
        </p:nvCxnSpPr>
        <p:spPr>
          <a:xfrm>
            <a:off x="6672213" y="3642702"/>
            <a:ext cx="468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4"/>
            </p:custDataLst>
          </p:nvPr>
        </p:nvCxnSpPr>
        <p:spPr>
          <a:xfrm>
            <a:off x="1174750" y="4675272"/>
            <a:ext cx="468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5"/>
            </p:custDataLst>
          </p:nvPr>
        </p:nvCxnSpPr>
        <p:spPr>
          <a:xfrm>
            <a:off x="6672213" y="4675272"/>
            <a:ext cx="468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4" name="标题"/>
          <p:cNvSpPr>
            <a:spLocks noGrp="1"/>
          </p:cNvSpPr>
          <p:nvPr>
            <p:ph type="title"/>
            <p:custDataLst>
              <p:tags r:id="rId6"/>
            </p:custDataLst>
          </p:nvPr>
        </p:nvSpPr>
        <p:spPr/>
        <p:txBody>
          <a:bodyPr/>
          <a:lstStyle/>
          <a:p>
            <a:r>
              <a:rPr lang="zh-CN" altLang="en-US"/>
              <a:t>目录</a:t>
            </a:r>
            <a:endParaRPr lang="zh-CN" altLang="en-US"/>
          </a:p>
        </p:txBody>
      </p:sp>
      <p:sp>
        <p:nvSpPr>
          <p:cNvPr id="2" name="项标题"/>
          <p:cNvSpPr txBox="1"/>
          <p:nvPr>
            <p:custDataLst>
              <p:tags r:id="rId7"/>
            </p:custDataLst>
          </p:nvPr>
        </p:nvSpPr>
        <p:spPr>
          <a:xfrm>
            <a:off x="2593577" y="4831557"/>
            <a:ext cx="3302001" cy="720000"/>
          </a:xfrm>
          <a:prstGeom prst="rect">
            <a:avLst/>
          </a:prstGeom>
          <a:noFill/>
        </p:spPr>
        <p:txBody>
          <a:bodyPr wrap="square" lIns="0" tIns="0" rIns="0" bIns="0" rtlCol="0" anchor="ctr" anchorCtr="0">
            <a:normAutofit/>
          </a:bodyPr>
          <a:lstStyle/>
          <a:p>
            <a:r>
              <a:rPr lang="zh-CN" altLang="en-US" sz="2200" dirty="0">
                <a:solidFill>
                  <a:srgbClr val="333333"/>
                </a:solidFill>
              </a:rPr>
              <a:t>资源工具包与操作贴士</a:t>
            </a:r>
            <a:endParaRPr lang="zh-CN" altLang="en-US" sz="2200" dirty="0">
              <a:solidFill>
                <a:srgbClr val="333333"/>
              </a:solidFill>
            </a:endParaRPr>
          </a:p>
        </p:txBody>
      </p:sp>
      <p:sp>
        <p:nvSpPr>
          <p:cNvPr id="3" name="文本框 2"/>
          <p:cNvSpPr txBox="1"/>
          <p:nvPr>
            <p:custDataLst>
              <p:tags r:id="rId8"/>
            </p:custDataLst>
          </p:nvPr>
        </p:nvSpPr>
        <p:spPr>
          <a:xfrm>
            <a:off x="1174750" y="4868392"/>
            <a:ext cx="914400" cy="646331"/>
          </a:xfrm>
          <a:prstGeom prst="rect">
            <a:avLst/>
          </a:prstGeom>
          <a:noFill/>
        </p:spPr>
        <p:txBody>
          <a:bodyPr wrap="square" rtlCol="0">
            <a:normAutofit/>
          </a:bodyPr>
          <a:lstStyle/>
          <a:p>
            <a:pPr algn="ctr"/>
            <a:r>
              <a:rPr lang="en-US" altLang="zh-CN" sz="3600" b="1" dirty="0">
                <a:solidFill>
                  <a:schemeClr val="accent1"/>
                </a:solidFill>
              </a:rPr>
              <a:t>05</a:t>
            </a:r>
            <a:endParaRPr lang="en-US" altLang="zh-CN" sz="3600" b="1" dirty="0">
              <a:solidFill>
                <a:schemeClr val="accent1"/>
              </a:solidFill>
            </a:endParaRPr>
          </a:p>
        </p:txBody>
      </p:sp>
      <p:sp>
        <p:nvSpPr>
          <p:cNvPr id="23" name="项标题"/>
          <p:cNvSpPr txBox="1"/>
          <p:nvPr>
            <p:custDataLst>
              <p:tags r:id="rId9"/>
            </p:custDataLst>
          </p:nvPr>
        </p:nvSpPr>
        <p:spPr>
          <a:xfrm>
            <a:off x="2593577" y="2766417"/>
            <a:ext cx="3302001" cy="720000"/>
          </a:xfrm>
          <a:prstGeom prst="rect">
            <a:avLst/>
          </a:prstGeom>
          <a:noFill/>
        </p:spPr>
        <p:txBody>
          <a:bodyPr wrap="square" lIns="0" tIns="0" rIns="0" bIns="0" rtlCol="0" anchor="ctr" anchorCtr="0">
            <a:normAutofit/>
          </a:bodyPr>
          <a:lstStyle/>
          <a:p>
            <a:r>
              <a:rPr lang="zh-CN" altLang="en-US" sz="2200" dirty="0">
                <a:solidFill>
                  <a:srgbClr val="333333"/>
                </a:solidFill>
              </a:rPr>
              <a:t>前期准备：构建创作框架</a:t>
            </a:r>
            <a:endParaRPr lang="zh-CN" altLang="en-US" sz="2200" dirty="0">
              <a:solidFill>
                <a:srgbClr val="333333"/>
              </a:solidFill>
            </a:endParaRPr>
          </a:p>
        </p:txBody>
      </p:sp>
      <p:sp>
        <p:nvSpPr>
          <p:cNvPr id="9" name="文本框 8"/>
          <p:cNvSpPr txBox="1"/>
          <p:nvPr>
            <p:custDataLst>
              <p:tags r:id="rId10"/>
            </p:custDataLst>
          </p:nvPr>
        </p:nvSpPr>
        <p:spPr>
          <a:xfrm>
            <a:off x="1174750" y="2803252"/>
            <a:ext cx="914400" cy="646331"/>
          </a:xfrm>
          <a:prstGeom prst="rect">
            <a:avLst/>
          </a:prstGeom>
          <a:noFill/>
        </p:spPr>
        <p:txBody>
          <a:bodyPr wrap="square" rtlCol="0">
            <a:normAutofit/>
          </a:bodyPr>
          <a:lstStyle/>
          <a:p>
            <a:pPr algn="ctr"/>
            <a:r>
              <a:rPr lang="en-US" altLang="zh-CN" sz="3600" b="1" dirty="0">
                <a:solidFill>
                  <a:schemeClr val="accent1"/>
                </a:solidFill>
              </a:rPr>
              <a:t>01</a:t>
            </a:r>
            <a:endParaRPr lang="en-US" altLang="zh-CN" sz="3600" b="1" dirty="0">
              <a:solidFill>
                <a:schemeClr val="accent1"/>
              </a:solidFill>
            </a:endParaRPr>
          </a:p>
        </p:txBody>
      </p:sp>
      <p:sp>
        <p:nvSpPr>
          <p:cNvPr id="19" name="项标题"/>
          <p:cNvSpPr txBox="1"/>
          <p:nvPr>
            <p:custDataLst>
              <p:tags r:id="rId11"/>
            </p:custDataLst>
          </p:nvPr>
        </p:nvSpPr>
        <p:spPr>
          <a:xfrm>
            <a:off x="8050212" y="2766417"/>
            <a:ext cx="3302001" cy="720000"/>
          </a:xfrm>
          <a:prstGeom prst="rect">
            <a:avLst/>
          </a:prstGeom>
          <a:noFill/>
        </p:spPr>
        <p:txBody>
          <a:bodyPr wrap="square" lIns="0" tIns="0" rIns="0" bIns="0" rtlCol="0" anchor="ctr" anchorCtr="0">
            <a:normAutofit/>
          </a:bodyPr>
          <a:lstStyle/>
          <a:p>
            <a:r>
              <a:rPr lang="zh-CN" altLang="en-US" sz="2200" dirty="0">
                <a:solidFill>
                  <a:srgbClr val="333333"/>
                </a:solidFill>
              </a:rPr>
              <a:t>素材处理：从碎片到体系</a:t>
            </a:r>
            <a:endParaRPr lang="zh-CN" altLang="en-US" sz="2200" dirty="0">
              <a:solidFill>
                <a:srgbClr val="333333"/>
              </a:solidFill>
            </a:endParaRPr>
          </a:p>
        </p:txBody>
      </p:sp>
      <p:sp>
        <p:nvSpPr>
          <p:cNvPr id="20" name="文本框 19"/>
          <p:cNvSpPr txBox="1"/>
          <p:nvPr>
            <p:custDataLst>
              <p:tags r:id="rId12"/>
            </p:custDataLst>
          </p:nvPr>
        </p:nvSpPr>
        <p:spPr>
          <a:xfrm>
            <a:off x="6515695" y="2803252"/>
            <a:ext cx="914400" cy="646331"/>
          </a:xfrm>
          <a:prstGeom prst="rect">
            <a:avLst/>
          </a:prstGeom>
          <a:noFill/>
        </p:spPr>
        <p:txBody>
          <a:bodyPr wrap="square" rtlCol="0">
            <a:normAutofit/>
          </a:bodyPr>
          <a:lstStyle/>
          <a:p>
            <a:pPr algn="ctr"/>
            <a:r>
              <a:rPr lang="en-US" altLang="zh-CN" sz="3600" b="1" dirty="0">
                <a:solidFill>
                  <a:schemeClr val="accent1"/>
                </a:solidFill>
              </a:rPr>
              <a:t>02</a:t>
            </a:r>
            <a:endParaRPr lang="en-US" altLang="zh-CN" sz="3600" b="1" dirty="0">
              <a:solidFill>
                <a:schemeClr val="accent1"/>
              </a:solidFill>
            </a:endParaRPr>
          </a:p>
        </p:txBody>
      </p:sp>
      <p:sp>
        <p:nvSpPr>
          <p:cNvPr id="13" name="项标题"/>
          <p:cNvSpPr txBox="1"/>
          <p:nvPr>
            <p:custDataLst>
              <p:tags r:id="rId13"/>
            </p:custDataLst>
          </p:nvPr>
        </p:nvSpPr>
        <p:spPr>
          <a:xfrm>
            <a:off x="2593577" y="3798987"/>
            <a:ext cx="3302001" cy="720000"/>
          </a:xfrm>
          <a:prstGeom prst="rect">
            <a:avLst/>
          </a:prstGeom>
          <a:noFill/>
        </p:spPr>
        <p:txBody>
          <a:bodyPr wrap="square" lIns="0" tIns="0" rIns="0" bIns="0" rtlCol="0" anchor="ctr" anchorCtr="0">
            <a:normAutofit/>
          </a:bodyPr>
          <a:lstStyle/>
          <a:p>
            <a:r>
              <a:rPr lang="zh-CN" altLang="en-US" sz="2200" dirty="0">
                <a:solidFill>
                  <a:srgbClr val="333333"/>
                </a:solidFill>
              </a:rPr>
              <a:t>PPT制作：全流程拆解</a:t>
            </a:r>
            <a:endParaRPr lang="zh-CN" altLang="en-US" sz="2200" dirty="0">
              <a:solidFill>
                <a:srgbClr val="333333"/>
              </a:solidFill>
            </a:endParaRPr>
          </a:p>
        </p:txBody>
      </p:sp>
      <p:sp>
        <p:nvSpPr>
          <p:cNvPr id="14" name="文本框 13"/>
          <p:cNvSpPr txBox="1"/>
          <p:nvPr>
            <p:custDataLst>
              <p:tags r:id="rId14"/>
            </p:custDataLst>
          </p:nvPr>
        </p:nvSpPr>
        <p:spPr>
          <a:xfrm>
            <a:off x="1174750" y="3835822"/>
            <a:ext cx="914400" cy="646331"/>
          </a:xfrm>
          <a:prstGeom prst="rect">
            <a:avLst/>
          </a:prstGeom>
          <a:noFill/>
        </p:spPr>
        <p:txBody>
          <a:bodyPr wrap="square" rtlCol="0">
            <a:normAutofit/>
          </a:bodyPr>
          <a:lstStyle/>
          <a:p>
            <a:pPr algn="ctr"/>
            <a:r>
              <a:rPr lang="en-US" altLang="zh-CN" sz="3600" b="1" dirty="0">
                <a:solidFill>
                  <a:schemeClr val="accent1"/>
                </a:solidFill>
              </a:rPr>
              <a:t>03</a:t>
            </a:r>
            <a:endParaRPr lang="en-US" altLang="zh-CN" sz="3600" b="1" dirty="0">
              <a:solidFill>
                <a:schemeClr val="accent1"/>
              </a:solidFill>
            </a:endParaRPr>
          </a:p>
        </p:txBody>
      </p:sp>
      <p:sp>
        <p:nvSpPr>
          <p:cNvPr id="21" name="项标题"/>
          <p:cNvSpPr txBox="1"/>
          <p:nvPr>
            <p:custDataLst>
              <p:tags r:id="rId15"/>
            </p:custDataLst>
          </p:nvPr>
        </p:nvSpPr>
        <p:spPr>
          <a:xfrm>
            <a:off x="8050212" y="3798987"/>
            <a:ext cx="3302001" cy="720000"/>
          </a:xfrm>
          <a:prstGeom prst="rect">
            <a:avLst/>
          </a:prstGeom>
          <a:noFill/>
        </p:spPr>
        <p:txBody>
          <a:bodyPr wrap="square" lIns="0" tIns="0" rIns="0" bIns="0" rtlCol="0" anchor="ctr" anchorCtr="0">
            <a:normAutofit/>
          </a:bodyPr>
          <a:lstStyle/>
          <a:p>
            <a:r>
              <a:rPr lang="zh-CN" altLang="en-US" sz="2200" dirty="0">
                <a:solidFill>
                  <a:srgbClr val="333333"/>
                </a:solidFill>
              </a:rPr>
              <a:t>案例演示：家庭游戏开发</a:t>
            </a:r>
            <a:endParaRPr lang="zh-CN" altLang="en-US" sz="2200" dirty="0">
              <a:solidFill>
                <a:srgbClr val="333333"/>
              </a:solidFill>
            </a:endParaRPr>
          </a:p>
        </p:txBody>
      </p:sp>
      <p:sp>
        <p:nvSpPr>
          <p:cNvPr id="22" name="文本框 21"/>
          <p:cNvSpPr txBox="1"/>
          <p:nvPr>
            <p:custDataLst>
              <p:tags r:id="rId16"/>
            </p:custDataLst>
          </p:nvPr>
        </p:nvSpPr>
        <p:spPr>
          <a:xfrm>
            <a:off x="6515695" y="3835822"/>
            <a:ext cx="914400" cy="646331"/>
          </a:xfrm>
          <a:prstGeom prst="rect">
            <a:avLst/>
          </a:prstGeom>
          <a:noFill/>
        </p:spPr>
        <p:txBody>
          <a:bodyPr wrap="square" rtlCol="0">
            <a:normAutofit/>
          </a:bodyPr>
          <a:lstStyle/>
          <a:p>
            <a:pPr algn="ctr"/>
            <a:r>
              <a:rPr lang="en-US" altLang="zh-CN" sz="3600" b="1" dirty="0">
                <a:solidFill>
                  <a:schemeClr val="accent1"/>
                </a:solidFill>
              </a:rPr>
              <a:t>04</a:t>
            </a:r>
            <a:endParaRPr lang="en-US" altLang="zh-CN" sz="3600" b="1" dirty="0">
              <a:solidFill>
                <a:schemeClr val="accent1"/>
              </a:solidFill>
            </a:endParaRPr>
          </a:p>
        </p:txBody>
      </p:sp>
    </p:spTree>
    <p:custDataLst>
      <p:tags r:id="rId1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a:t>素材采集实景展示</a:t>
            </a:r>
            <a:endParaRPr lang="zh-CN" altLang="en-US"/>
          </a:p>
        </p:txBody>
      </p:sp>
      <p:sp>
        <p:nvSpPr>
          <p:cNvPr id="4" name="任意多边形 3"/>
          <p:cNvSpPr/>
          <p:nvPr>
            <p:custDataLst>
              <p:tags r:id="rId2"/>
            </p:custDataLst>
          </p:nvPr>
        </p:nvSpPr>
        <p:spPr>
          <a:xfrm>
            <a:off x="1458609" y="3533575"/>
            <a:ext cx="4637713" cy="360882"/>
          </a:xfrm>
          <a:custGeom>
            <a:avLst/>
            <a:gdLst>
              <a:gd name="connsiteX0" fmla="*/ 0 w 4602480"/>
              <a:gd name="connsiteY0" fmla="*/ 89535 h 358140"/>
              <a:gd name="connsiteX1" fmla="*/ 1882695 w 4602480"/>
              <a:gd name="connsiteY1" fmla="*/ 89535 h 358140"/>
              <a:gd name="connsiteX2" fmla="*/ 1881795 w 4602480"/>
              <a:gd name="connsiteY2" fmla="*/ 92434 h 358140"/>
              <a:gd name="connsiteX3" fmla="*/ 1873093 w 4602480"/>
              <a:gd name="connsiteY3" fmla="*/ 178753 h 358140"/>
              <a:gd name="connsiteX4" fmla="*/ 1881795 w 4602480"/>
              <a:gd name="connsiteY4" fmla="*/ 265072 h 358140"/>
              <a:gd name="connsiteX5" fmla="*/ 1882892 w 4602480"/>
              <a:gd name="connsiteY5" fmla="*/ 268605 h 358140"/>
              <a:gd name="connsiteX6" fmla="*/ 0 w 4602480"/>
              <a:gd name="connsiteY6" fmla="*/ 268605 h 358140"/>
              <a:gd name="connsiteX7" fmla="*/ 89535 w 4602480"/>
              <a:gd name="connsiteY7" fmla="*/ 179070 h 358140"/>
              <a:gd name="connsiteX8" fmla="*/ 4423410 w 4602480"/>
              <a:gd name="connsiteY8" fmla="*/ 0 h 358140"/>
              <a:gd name="connsiteX9" fmla="*/ 4602480 w 4602480"/>
              <a:gd name="connsiteY9" fmla="*/ 179070 h 358140"/>
              <a:gd name="connsiteX10" fmla="*/ 4423410 w 4602480"/>
              <a:gd name="connsiteY10" fmla="*/ 358140 h 358140"/>
              <a:gd name="connsiteX11" fmla="*/ 4423410 w 4602480"/>
              <a:gd name="connsiteY11" fmla="*/ 268605 h 358140"/>
              <a:gd name="connsiteX12" fmla="*/ 2719909 w 4602480"/>
              <a:gd name="connsiteY12" fmla="*/ 268605 h 358140"/>
              <a:gd name="connsiteX13" fmla="*/ 2721006 w 4602480"/>
              <a:gd name="connsiteY13" fmla="*/ 265072 h 358140"/>
              <a:gd name="connsiteX14" fmla="*/ 2729707 w 4602480"/>
              <a:gd name="connsiteY14" fmla="*/ 178753 h 358140"/>
              <a:gd name="connsiteX15" fmla="*/ 2721006 w 4602480"/>
              <a:gd name="connsiteY15" fmla="*/ 92434 h 358140"/>
              <a:gd name="connsiteX16" fmla="*/ 2720106 w 4602480"/>
              <a:gd name="connsiteY16" fmla="*/ 89535 h 358140"/>
              <a:gd name="connsiteX17" fmla="*/ 4423410 w 4602480"/>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2480" h="358140">
                <a:moveTo>
                  <a:pt x="0" y="89535"/>
                </a:moveTo>
                <a:lnTo>
                  <a:pt x="1882695" y="89535"/>
                </a:lnTo>
                <a:lnTo>
                  <a:pt x="1881795" y="92434"/>
                </a:lnTo>
                <a:cubicBezTo>
                  <a:pt x="1876089" y="120316"/>
                  <a:pt x="1873093" y="149185"/>
                  <a:pt x="1873093" y="178753"/>
                </a:cubicBezTo>
                <a:cubicBezTo>
                  <a:pt x="1873093" y="208322"/>
                  <a:pt x="1876089" y="237190"/>
                  <a:pt x="1881795" y="265072"/>
                </a:cubicBezTo>
                <a:lnTo>
                  <a:pt x="1882892" y="268605"/>
                </a:lnTo>
                <a:lnTo>
                  <a:pt x="0" y="268605"/>
                </a:lnTo>
                <a:lnTo>
                  <a:pt x="89535" y="179070"/>
                </a:lnTo>
                <a:close/>
                <a:moveTo>
                  <a:pt x="4423410" y="0"/>
                </a:moveTo>
                <a:lnTo>
                  <a:pt x="4602480" y="179070"/>
                </a:lnTo>
                <a:lnTo>
                  <a:pt x="4423410" y="358140"/>
                </a:lnTo>
                <a:lnTo>
                  <a:pt x="4423410" y="268605"/>
                </a:lnTo>
                <a:lnTo>
                  <a:pt x="2719909" y="268605"/>
                </a:lnTo>
                <a:lnTo>
                  <a:pt x="2721006" y="265072"/>
                </a:lnTo>
                <a:cubicBezTo>
                  <a:pt x="2726711" y="237190"/>
                  <a:pt x="2729707" y="208322"/>
                  <a:pt x="2729707" y="178753"/>
                </a:cubicBezTo>
                <a:cubicBezTo>
                  <a:pt x="2729707" y="149185"/>
                  <a:pt x="2726711" y="120316"/>
                  <a:pt x="2721006" y="92434"/>
                </a:cubicBezTo>
                <a:lnTo>
                  <a:pt x="2720106" y="89535"/>
                </a:lnTo>
                <a:lnTo>
                  <a:pt x="4423410" y="89535"/>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5" name="任意多边形 4"/>
          <p:cNvSpPr/>
          <p:nvPr>
            <p:custDataLst>
              <p:tags r:id="rId3"/>
            </p:custDataLst>
          </p:nvPr>
        </p:nvSpPr>
        <p:spPr>
          <a:xfrm>
            <a:off x="6096322" y="3533575"/>
            <a:ext cx="4637713" cy="360882"/>
          </a:xfrm>
          <a:custGeom>
            <a:avLst/>
            <a:gdLst>
              <a:gd name="connsiteX0" fmla="*/ 0 w 4602480"/>
              <a:gd name="connsiteY0" fmla="*/ 89535 h 358140"/>
              <a:gd name="connsiteX1" fmla="*/ 1882695 w 4602480"/>
              <a:gd name="connsiteY1" fmla="*/ 89535 h 358140"/>
              <a:gd name="connsiteX2" fmla="*/ 1881795 w 4602480"/>
              <a:gd name="connsiteY2" fmla="*/ 92434 h 358140"/>
              <a:gd name="connsiteX3" fmla="*/ 1873093 w 4602480"/>
              <a:gd name="connsiteY3" fmla="*/ 178753 h 358140"/>
              <a:gd name="connsiteX4" fmla="*/ 1881795 w 4602480"/>
              <a:gd name="connsiteY4" fmla="*/ 265072 h 358140"/>
              <a:gd name="connsiteX5" fmla="*/ 1882892 w 4602480"/>
              <a:gd name="connsiteY5" fmla="*/ 268605 h 358140"/>
              <a:gd name="connsiteX6" fmla="*/ 0 w 4602480"/>
              <a:gd name="connsiteY6" fmla="*/ 268605 h 358140"/>
              <a:gd name="connsiteX7" fmla="*/ 89535 w 4602480"/>
              <a:gd name="connsiteY7" fmla="*/ 179070 h 358140"/>
              <a:gd name="connsiteX8" fmla="*/ 4423410 w 4602480"/>
              <a:gd name="connsiteY8" fmla="*/ 0 h 358140"/>
              <a:gd name="connsiteX9" fmla="*/ 4602480 w 4602480"/>
              <a:gd name="connsiteY9" fmla="*/ 179070 h 358140"/>
              <a:gd name="connsiteX10" fmla="*/ 4423410 w 4602480"/>
              <a:gd name="connsiteY10" fmla="*/ 358140 h 358140"/>
              <a:gd name="connsiteX11" fmla="*/ 4423410 w 4602480"/>
              <a:gd name="connsiteY11" fmla="*/ 268605 h 358140"/>
              <a:gd name="connsiteX12" fmla="*/ 2719909 w 4602480"/>
              <a:gd name="connsiteY12" fmla="*/ 268605 h 358140"/>
              <a:gd name="connsiteX13" fmla="*/ 2721005 w 4602480"/>
              <a:gd name="connsiteY13" fmla="*/ 265072 h 358140"/>
              <a:gd name="connsiteX14" fmla="*/ 2729707 w 4602480"/>
              <a:gd name="connsiteY14" fmla="*/ 178753 h 358140"/>
              <a:gd name="connsiteX15" fmla="*/ 2721005 w 4602480"/>
              <a:gd name="connsiteY15" fmla="*/ 92434 h 358140"/>
              <a:gd name="connsiteX16" fmla="*/ 2720105 w 4602480"/>
              <a:gd name="connsiteY16" fmla="*/ 89535 h 358140"/>
              <a:gd name="connsiteX17" fmla="*/ 4423410 w 4602480"/>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2480" h="358140">
                <a:moveTo>
                  <a:pt x="0" y="89535"/>
                </a:moveTo>
                <a:lnTo>
                  <a:pt x="1882695" y="89535"/>
                </a:lnTo>
                <a:lnTo>
                  <a:pt x="1881795" y="92434"/>
                </a:lnTo>
                <a:cubicBezTo>
                  <a:pt x="1876090" y="120316"/>
                  <a:pt x="1873093" y="149185"/>
                  <a:pt x="1873093" y="178753"/>
                </a:cubicBezTo>
                <a:cubicBezTo>
                  <a:pt x="1873093" y="208322"/>
                  <a:pt x="1876090" y="237190"/>
                  <a:pt x="1881795" y="265072"/>
                </a:cubicBezTo>
                <a:lnTo>
                  <a:pt x="1882892" y="268605"/>
                </a:lnTo>
                <a:lnTo>
                  <a:pt x="0" y="268605"/>
                </a:lnTo>
                <a:lnTo>
                  <a:pt x="89535" y="179070"/>
                </a:lnTo>
                <a:close/>
                <a:moveTo>
                  <a:pt x="4423410" y="0"/>
                </a:moveTo>
                <a:lnTo>
                  <a:pt x="4602480" y="179070"/>
                </a:lnTo>
                <a:lnTo>
                  <a:pt x="4423410" y="358140"/>
                </a:lnTo>
                <a:lnTo>
                  <a:pt x="4423410" y="268605"/>
                </a:lnTo>
                <a:lnTo>
                  <a:pt x="2719909" y="268605"/>
                </a:lnTo>
                <a:lnTo>
                  <a:pt x="2721005" y="265072"/>
                </a:lnTo>
                <a:cubicBezTo>
                  <a:pt x="2726711" y="237190"/>
                  <a:pt x="2729707" y="208322"/>
                  <a:pt x="2729707" y="178753"/>
                </a:cubicBezTo>
                <a:cubicBezTo>
                  <a:pt x="2729707" y="149185"/>
                  <a:pt x="2726711" y="120316"/>
                  <a:pt x="2721005" y="92434"/>
                </a:cubicBezTo>
                <a:lnTo>
                  <a:pt x="2720105" y="89535"/>
                </a:lnTo>
                <a:lnTo>
                  <a:pt x="4423410" y="89535"/>
                </a:lnTo>
                <a:close/>
              </a:path>
            </a:pathLst>
          </a:custGeom>
          <a:solidFill>
            <a:schemeClr val="accent1"/>
          </a:solidFill>
          <a:ln>
            <a:solidFill>
              <a:schemeClr val="accent1">
                <a:lumMod val="75000"/>
                <a:alpha val="3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矩形 5"/>
          <p:cNvSpPr/>
          <p:nvPr>
            <p:custDataLst>
              <p:tags r:id="rId4"/>
            </p:custDataLst>
          </p:nvPr>
        </p:nvSpPr>
        <p:spPr>
          <a:xfrm>
            <a:off x="1187308" y="1428433"/>
            <a:ext cx="5180955" cy="1051992"/>
          </a:xfrm>
          <a:prstGeom prst="rect">
            <a:avLst/>
          </a:prstGeom>
          <a:noFill/>
        </p:spPr>
        <p:txBody>
          <a:bodyPr wrap="square" lIns="0" tIns="0" rIns="0" bIns="0" rtlCol="0" anchor="b" anchorCtr="0">
            <a:noAutofit/>
          </a:bodyPr>
          <a:p>
            <a:pPr lvl="0" algn="ctr">
              <a:lnSpc>
                <a:spcPct val="150000"/>
              </a:lnSpc>
              <a:buClrTx/>
              <a:buSzTx/>
              <a:buFontTx/>
            </a:pPr>
            <a:r>
              <a:rPr lang="zh-CN" altLang="en-US" sz="1400" dirty="0">
                <a:solidFill>
                  <a:schemeClr val="tx1">
                    <a:lumMod val="85000"/>
                    <a:lumOff val="15000"/>
                  </a:schemeClr>
                </a:solidFill>
                <a:latin typeface="+mn-ea"/>
                <a:cs typeface="+mn-ea"/>
                <a:sym typeface="+mn-ea"/>
              </a:rPr>
              <a:t>使用手机全程记录棋盘从设计草图到成品的制作过程，例如拍摄裁剪硬纸板、绘制棋盘格、粘贴装饰等步骤，共拍摄了约20张照片和3段视频。</a:t>
            </a:r>
            <a:endParaRPr lang="zh-CN" altLang="en-US" sz="1400" dirty="0">
              <a:solidFill>
                <a:schemeClr val="tx1">
                  <a:lumMod val="85000"/>
                  <a:lumOff val="15000"/>
                </a:schemeClr>
              </a:solidFill>
              <a:latin typeface="+mn-ea"/>
              <a:cs typeface="+mn-ea"/>
              <a:sym typeface="+mn-ea"/>
            </a:endParaRPr>
          </a:p>
        </p:txBody>
      </p:sp>
      <p:sp>
        <p:nvSpPr>
          <p:cNvPr id="8" name="矩形 7"/>
          <p:cNvSpPr/>
          <p:nvPr>
            <p:custDataLst>
              <p:tags r:id="rId5"/>
            </p:custDataLst>
          </p:nvPr>
        </p:nvSpPr>
        <p:spPr>
          <a:xfrm>
            <a:off x="2212366" y="2593620"/>
            <a:ext cx="3130840" cy="318651"/>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棋盘制作拍摄</a:t>
            </a:r>
            <a:endParaRPr lang="zh-CN" altLang="en-US" b="1">
              <a:solidFill>
                <a:schemeClr val="accent1"/>
              </a:solidFill>
              <a:latin typeface="+mn-ea"/>
              <a:cs typeface="+mn-ea"/>
            </a:endParaRPr>
          </a:p>
        </p:txBody>
      </p:sp>
      <p:sp>
        <p:nvSpPr>
          <p:cNvPr id="9" name="矩形 8"/>
          <p:cNvSpPr/>
          <p:nvPr>
            <p:custDataLst>
              <p:tags r:id="rId6"/>
            </p:custDataLst>
          </p:nvPr>
        </p:nvSpPr>
        <p:spPr>
          <a:xfrm>
            <a:off x="5825021" y="4890081"/>
            <a:ext cx="5179675" cy="1051992"/>
          </a:xfrm>
          <a:prstGeom prst="rect">
            <a:avLst/>
          </a:prstGeom>
          <a:noFill/>
        </p:spPr>
        <p:txBody>
          <a:bodyPr wrap="square" lIns="0" tIns="0" rIns="0" bIns="0" rtlCol="0" anchor="t" anchorCtr="0">
            <a:noAutofit/>
          </a:bodyPr>
          <a:p>
            <a:pPr lvl="0" algn="ctr">
              <a:lnSpc>
                <a:spcPct val="150000"/>
              </a:lnSpc>
              <a:buClrTx/>
              <a:buSzTx/>
              <a:buFontTx/>
            </a:pPr>
            <a:r>
              <a:rPr lang="zh-CN" altLang="en-US" sz="1400" dirty="0">
                <a:solidFill>
                  <a:schemeClr val="tx1">
                    <a:lumMod val="85000"/>
                    <a:lumOff val="15000"/>
                  </a:schemeClr>
                </a:solidFill>
                <a:latin typeface="+mn-ea"/>
                <a:cs typeface="+mn-ea"/>
                <a:sym typeface="+mn-ea"/>
              </a:rPr>
              <a:t>在家庭游戏过程中，用手机录制了长达1小时的游戏视频，从中截取了5个精彩片段，如玩家成功完成高难度任务、策略性布局等瞬间。</a:t>
            </a:r>
            <a:endParaRPr lang="zh-CN" altLang="en-US" sz="1400" dirty="0">
              <a:solidFill>
                <a:schemeClr val="tx1">
                  <a:lumMod val="85000"/>
                  <a:lumOff val="15000"/>
                </a:schemeClr>
              </a:solidFill>
              <a:latin typeface="+mn-ea"/>
              <a:cs typeface="+mn-ea"/>
              <a:sym typeface="+mn-ea"/>
            </a:endParaRPr>
          </a:p>
        </p:txBody>
      </p:sp>
      <p:sp>
        <p:nvSpPr>
          <p:cNvPr id="24" name="矩形 23"/>
          <p:cNvSpPr/>
          <p:nvPr>
            <p:custDataLst>
              <p:tags r:id="rId7"/>
            </p:custDataLst>
          </p:nvPr>
        </p:nvSpPr>
        <p:spPr>
          <a:xfrm>
            <a:off x="6904467" y="4513843"/>
            <a:ext cx="3130200" cy="318651"/>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游戏视频截取</a:t>
            </a:r>
            <a:endParaRPr lang="zh-CN" altLang="en-US" b="1">
              <a:solidFill>
                <a:schemeClr val="accent1"/>
              </a:solidFill>
              <a:latin typeface="+mn-ea"/>
              <a:cs typeface="+mn-ea"/>
            </a:endParaRPr>
          </a:p>
        </p:txBody>
      </p:sp>
      <p:sp>
        <p:nvSpPr>
          <p:cNvPr id="25" name="椭圆 24"/>
          <p:cNvSpPr/>
          <p:nvPr>
            <p:custDataLst>
              <p:tags r:id="rId8"/>
            </p:custDataLst>
          </p:nvPr>
        </p:nvSpPr>
        <p:spPr>
          <a:xfrm>
            <a:off x="3377553" y="3313463"/>
            <a:ext cx="800466" cy="800466"/>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椭圆 25"/>
          <p:cNvSpPr/>
          <p:nvPr>
            <p:custDataLst>
              <p:tags r:id="rId9"/>
            </p:custDataLst>
          </p:nvPr>
        </p:nvSpPr>
        <p:spPr>
          <a:xfrm>
            <a:off x="8015266" y="3313463"/>
            <a:ext cx="800466" cy="800466"/>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pic>
        <p:nvPicPr>
          <p:cNvPr id="27" name="图片 21" descr="32313538333935363b32313538333935353bb3a4c6aab6c1ceef"/>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614301" y="3550212"/>
            <a:ext cx="326480" cy="326480"/>
          </a:xfrm>
          <a:prstGeom prst="rect">
            <a:avLst/>
          </a:prstGeom>
        </p:spPr>
      </p:pic>
      <p:pic>
        <p:nvPicPr>
          <p:cNvPr id="32" name="图片 13" descr="32313538333935363b32313538333934373bcec4bcfebcd0"/>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8252014" y="3550212"/>
            <a:ext cx="326480" cy="326480"/>
          </a:xfrm>
          <a:prstGeom prst="rect">
            <a:avLst/>
          </a:prstGeom>
        </p:spPr>
      </p:pic>
    </p:spTree>
    <p:custDataLst>
      <p:tags r:id="rId1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规则可视化呈现</a:t>
            </a:r>
            <a:endParaRPr lang="zh-CN" altLang="en-US"/>
          </a:p>
        </p:txBody>
      </p:sp>
      <p:cxnSp>
        <p:nvCxnSpPr>
          <p:cNvPr id="14" name="直接连接符 13"/>
          <p:cNvCxnSpPr/>
          <p:nvPr>
            <p:custDataLst>
              <p:tags r:id="rId2"/>
            </p:custDataLst>
          </p:nvPr>
        </p:nvCxnSpPr>
        <p:spPr>
          <a:xfrm>
            <a:off x="3222308" y="2473857"/>
            <a:ext cx="1908000" cy="0"/>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1" name="矩形 20"/>
          <p:cNvSpPr/>
          <p:nvPr>
            <p:custDataLst>
              <p:tags r:id="rId3"/>
            </p:custDataLst>
          </p:nvPr>
        </p:nvSpPr>
        <p:spPr>
          <a:xfrm>
            <a:off x="695008" y="4489982"/>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利用3D建模软件创建游戏组件的模型，如棋子、卡片等，并进行分解展示，让玩家清晰了解每个组件的用途和特点。</a:t>
            </a:r>
            <a:endParaRPr lang="zh-CN" altLang="en-US" sz="1400" dirty="0">
              <a:solidFill>
                <a:schemeClr val="tx1">
                  <a:lumMod val="85000"/>
                  <a:lumOff val="15000"/>
                </a:schemeClr>
              </a:solidFill>
              <a:latin typeface="+mn-ea"/>
              <a:cs typeface="+mn-ea"/>
            </a:endParaRPr>
          </a:p>
        </p:txBody>
      </p:sp>
      <p:sp>
        <p:nvSpPr>
          <p:cNvPr id="26" name="矩形 25"/>
          <p:cNvSpPr/>
          <p:nvPr>
            <p:custDataLst>
              <p:tags r:id="rId4"/>
            </p:custDataLst>
          </p:nvPr>
        </p:nvSpPr>
        <p:spPr>
          <a:xfrm>
            <a:off x="695008" y="3928642"/>
            <a:ext cx="3142615"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3D模型组件分解</a:t>
            </a:r>
            <a:endParaRPr lang="zh-CN" altLang="en-US" sz="2000" b="1" dirty="0">
              <a:solidFill>
                <a:schemeClr val="accent1"/>
              </a:solidFill>
              <a:latin typeface="+mn-ea"/>
              <a:cs typeface="+mn-ea"/>
            </a:endParaRPr>
          </a:p>
        </p:txBody>
      </p:sp>
      <p:pic>
        <p:nvPicPr>
          <p:cNvPr id="28" name="图片 5" descr="32313538333630393b32313538333731303bbdbbd7f7d2b5"/>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003743" y="2225572"/>
            <a:ext cx="525600" cy="525600"/>
          </a:xfrm>
          <a:prstGeom prst="rect">
            <a:avLst/>
          </a:prstGeom>
        </p:spPr>
      </p:pic>
      <p:sp>
        <p:nvSpPr>
          <p:cNvPr id="29" name="弧形 28"/>
          <p:cNvSpPr/>
          <p:nvPr>
            <p:custDataLst>
              <p:tags r:id="rId8"/>
            </p:custDataLst>
          </p:nvPr>
        </p:nvSpPr>
        <p:spPr>
          <a:xfrm>
            <a:off x="1307783" y="1515642"/>
            <a:ext cx="1916430" cy="1916430"/>
          </a:xfrm>
          <a:prstGeom prst="arc">
            <a:avLst>
              <a:gd name="adj1" fmla="val 6375916"/>
              <a:gd name="adj2" fmla="val 4453969"/>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椭圆 30"/>
          <p:cNvSpPr/>
          <p:nvPr>
            <p:custDataLst>
              <p:tags r:id="rId9"/>
            </p:custDataLst>
          </p:nvPr>
        </p:nvSpPr>
        <p:spPr>
          <a:xfrm>
            <a:off x="1998028" y="3133622"/>
            <a:ext cx="536575" cy="536575"/>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1</a:t>
            </a:r>
            <a:endParaRPr lang="en-US" altLang="zh-CN">
              <a:solidFill>
                <a:schemeClr val="tx1">
                  <a:lumMod val="85000"/>
                  <a:lumOff val="15000"/>
                </a:schemeClr>
              </a:solidFill>
              <a:latin typeface="+mn-ea"/>
              <a:cs typeface="+mn-ea"/>
              <a:sym typeface="+mn-ea"/>
            </a:endParaRPr>
          </a:p>
        </p:txBody>
      </p:sp>
      <p:sp>
        <p:nvSpPr>
          <p:cNvPr id="32" name="矩形 31"/>
          <p:cNvSpPr/>
          <p:nvPr>
            <p:custDataLst>
              <p:tags r:id="rId10"/>
            </p:custDataLst>
          </p:nvPr>
        </p:nvSpPr>
        <p:spPr>
          <a:xfrm>
            <a:off x="4524058" y="4489982"/>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制作动画来演示游戏的得分机制，通过动态展示玩家的行动如何转化为分数，使复杂的规则变得直观易懂。例如，玩家移动棋子到特定区域可获得10分，完成特定任务可额外获得20分等。</a:t>
            </a:r>
            <a:endParaRPr lang="zh-CN" altLang="en-US" sz="1400" dirty="0">
              <a:solidFill>
                <a:schemeClr val="tx1">
                  <a:lumMod val="85000"/>
                  <a:lumOff val="15000"/>
                </a:schemeClr>
              </a:solidFill>
              <a:latin typeface="+mn-ea"/>
              <a:cs typeface="+mn-ea"/>
            </a:endParaRPr>
          </a:p>
        </p:txBody>
      </p:sp>
      <p:sp>
        <p:nvSpPr>
          <p:cNvPr id="33" name="矩形 32"/>
          <p:cNvSpPr/>
          <p:nvPr>
            <p:custDataLst>
              <p:tags r:id="rId11"/>
            </p:custDataLst>
          </p:nvPr>
        </p:nvSpPr>
        <p:spPr>
          <a:xfrm>
            <a:off x="4630738" y="3928642"/>
            <a:ext cx="2928620"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动画演示得分机制</a:t>
            </a:r>
            <a:endParaRPr lang="zh-CN" altLang="en-US" sz="2000" b="1" dirty="0">
              <a:solidFill>
                <a:schemeClr val="accent1"/>
              </a:solidFill>
              <a:latin typeface="+mn-ea"/>
              <a:cs typeface="+mn-ea"/>
            </a:endParaRPr>
          </a:p>
        </p:txBody>
      </p:sp>
      <p:sp>
        <p:nvSpPr>
          <p:cNvPr id="34" name="弧形 33"/>
          <p:cNvSpPr/>
          <p:nvPr>
            <p:custDataLst>
              <p:tags r:id="rId12"/>
            </p:custDataLst>
          </p:nvPr>
        </p:nvSpPr>
        <p:spPr>
          <a:xfrm>
            <a:off x="5136833" y="1515642"/>
            <a:ext cx="1916430" cy="1916430"/>
          </a:xfrm>
          <a:prstGeom prst="arc">
            <a:avLst>
              <a:gd name="adj1" fmla="val 6375851"/>
              <a:gd name="adj2" fmla="val 4457771"/>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椭圆 34"/>
          <p:cNvSpPr/>
          <p:nvPr>
            <p:custDataLst>
              <p:tags r:id="rId13"/>
            </p:custDataLst>
          </p:nvPr>
        </p:nvSpPr>
        <p:spPr>
          <a:xfrm>
            <a:off x="5827078" y="3133622"/>
            <a:ext cx="536575" cy="536575"/>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2</a:t>
            </a:r>
            <a:endParaRPr lang="en-US" altLang="zh-CN">
              <a:solidFill>
                <a:schemeClr val="tx1">
                  <a:lumMod val="85000"/>
                  <a:lumOff val="15000"/>
                </a:schemeClr>
              </a:solidFill>
              <a:latin typeface="+mn-ea"/>
              <a:cs typeface="+mn-ea"/>
              <a:sym typeface="+mn-ea"/>
            </a:endParaRPr>
          </a:p>
        </p:txBody>
      </p:sp>
      <p:sp>
        <p:nvSpPr>
          <p:cNvPr id="36" name="矩形 35"/>
          <p:cNvSpPr/>
          <p:nvPr>
            <p:custDataLst>
              <p:tags r:id="rId14"/>
            </p:custDataLst>
          </p:nvPr>
        </p:nvSpPr>
        <p:spPr>
          <a:xfrm>
            <a:off x="8354378" y="4489982"/>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除了得分机制，还通过可视化方式展示游戏的其他规则细节，如移动规则、道具使用规则等，确保玩家全面理解游戏规则。</a:t>
            </a:r>
            <a:endParaRPr lang="zh-CN" altLang="en-US" sz="1400" dirty="0">
              <a:solidFill>
                <a:schemeClr val="tx1">
                  <a:lumMod val="85000"/>
                  <a:lumOff val="15000"/>
                </a:schemeClr>
              </a:solidFill>
              <a:latin typeface="+mn-ea"/>
              <a:cs typeface="+mn-ea"/>
            </a:endParaRPr>
          </a:p>
        </p:txBody>
      </p:sp>
      <p:sp>
        <p:nvSpPr>
          <p:cNvPr id="37" name="矩形 36"/>
          <p:cNvSpPr/>
          <p:nvPr>
            <p:custDataLst>
              <p:tags r:id="rId15"/>
            </p:custDataLst>
          </p:nvPr>
        </p:nvSpPr>
        <p:spPr>
          <a:xfrm>
            <a:off x="8353108" y="3928642"/>
            <a:ext cx="3145154"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规则细节展示</a:t>
            </a:r>
            <a:endParaRPr lang="zh-CN" altLang="en-US" sz="2000" b="1" dirty="0">
              <a:solidFill>
                <a:schemeClr val="accent1"/>
              </a:solidFill>
              <a:latin typeface="+mn-ea"/>
              <a:cs typeface="+mn-ea"/>
            </a:endParaRPr>
          </a:p>
        </p:txBody>
      </p:sp>
      <p:sp>
        <p:nvSpPr>
          <p:cNvPr id="38" name="弧形 37"/>
          <p:cNvSpPr/>
          <p:nvPr>
            <p:custDataLst>
              <p:tags r:id="rId16"/>
            </p:custDataLst>
          </p:nvPr>
        </p:nvSpPr>
        <p:spPr>
          <a:xfrm>
            <a:off x="8967153" y="1515642"/>
            <a:ext cx="1916430" cy="1916430"/>
          </a:xfrm>
          <a:prstGeom prst="arc">
            <a:avLst>
              <a:gd name="adj1" fmla="val 6392578"/>
              <a:gd name="adj2" fmla="val 4437989"/>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椭圆 38"/>
          <p:cNvSpPr/>
          <p:nvPr>
            <p:custDataLst>
              <p:tags r:id="rId17"/>
            </p:custDataLst>
          </p:nvPr>
        </p:nvSpPr>
        <p:spPr>
          <a:xfrm>
            <a:off x="9657398" y="3133622"/>
            <a:ext cx="536575" cy="536575"/>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3</a:t>
            </a:r>
            <a:endParaRPr lang="en-US" altLang="zh-CN">
              <a:solidFill>
                <a:schemeClr val="tx1">
                  <a:lumMod val="85000"/>
                  <a:lumOff val="15000"/>
                </a:schemeClr>
              </a:solidFill>
              <a:latin typeface="+mn-ea"/>
              <a:cs typeface="+mn-ea"/>
              <a:sym typeface="+mn-ea"/>
            </a:endParaRPr>
          </a:p>
        </p:txBody>
      </p:sp>
      <p:pic>
        <p:nvPicPr>
          <p:cNvPr id="40" name="图片 13" descr="32313538333630393b32313538333732303bcad5b2d8bfceb3cc"/>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9635808" y="2221762"/>
            <a:ext cx="579600" cy="579600"/>
          </a:xfrm>
          <a:prstGeom prst="rect">
            <a:avLst/>
          </a:prstGeom>
        </p:spPr>
      </p:pic>
      <p:pic>
        <p:nvPicPr>
          <p:cNvPr id="41" name="图片 14" descr="32313538333630393b32313538333732313bb6fac2f3"/>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5805488" y="2184932"/>
            <a:ext cx="579600" cy="579600"/>
          </a:xfrm>
          <a:prstGeom prst="rect">
            <a:avLst/>
          </a:prstGeom>
        </p:spPr>
      </p:pic>
      <p:cxnSp>
        <p:nvCxnSpPr>
          <p:cNvPr id="42" name="直接连接符 41"/>
          <p:cNvCxnSpPr/>
          <p:nvPr>
            <p:custDataLst>
              <p:tags r:id="rId24"/>
            </p:custDataLst>
          </p:nvPr>
        </p:nvCxnSpPr>
        <p:spPr>
          <a:xfrm>
            <a:off x="7059613" y="2473857"/>
            <a:ext cx="1908000" cy="0"/>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Tree>
    <p:custDataLst>
      <p:tags r:id="rId2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custDataLst>
              <p:tags r:id="rId1"/>
            </p:custDataLst>
          </p:nvPr>
        </p:nvSpPr>
        <p:spPr/>
        <p:txBody>
          <a:bodyPr/>
          <a:lstStyle/>
          <a:p>
            <a:r>
              <a:rPr lang="zh-CN" altLang="en-US"/>
              <a:t>数据看板整合</a:t>
            </a:r>
            <a:endParaRPr lang="zh-CN" altLang="en-US"/>
          </a:p>
        </p:txBody>
      </p:sp>
      <p:sp>
        <p:nvSpPr>
          <p:cNvPr id="2" name="矩形 1"/>
          <p:cNvSpPr/>
          <p:nvPr>
            <p:custDataLst>
              <p:tags r:id="rId2"/>
            </p:custDataLst>
          </p:nvPr>
        </p:nvSpPr>
        <p:spPr>
          <a:xfrm>
            <a:off x="2143490" y="4519142"/>
            <a:ext cx="2168323" cy="482293"/>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accent1"/>
                </a:solidFill>
                <a:latin typeface="+mn-ea"/>
                <a:cs typeface="+mn-ea"/>
              </a:rPr>
              <a:t>体验评分汇总</a:t>
            </a:r>
            <a:endParaRPr lang="zh-CN" altLang="en-US" sz="1600" b="1">
              <a:solidFill>
                <a:schemeClr val="accent1"/>
              </a:solidFill>
              <a:latin typeface="+mn-ea"/>
              <a:cs typeface="+mn-ea"/>
            </a:endParaRPr>
          </a:p>
        </p:txBody>
      </p:sp>
      <p:sp>
        <p:nvSpPr>
          <p:cNvPr id="3" name="矩形 2"/>
          <p:cNvSpPr/>
          <p:nvPr>
            <p:custDataLst>
              <p:tags r:id="rId3"/>
            </p:custDataLst>
          </p:nvPr>
        </p:nvSpPr>
        <p:spPr>
          <a:xfrm>
            <a:off x="2143490" y="5026079"/>
            <a:ext cx="2168323" cy="1563036"/>
          </a:xfrm>
          <a:prstGeom prst="rect">
            <a:avLst/>
          </a:prstGeom>
          <a:noFill/>
        </p:spPr>
        <p:txBody>
          <a:bodyPr wrap="square" lIns="0" tIns="0" rIns="0" bIns="0" rtlCol="0" anchor="t" anchorCtr="0">
            <a:noAutofit/>
          </a:bodyPr>
          <a:p>
            <a:pPr algn="ct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sym typeface="+mn-ea"/>
              </a:rPr>
              <a:t>收集家庭成员对游戏的体验评分，满分10分，平均得分达到8分，其中对游戏趣味性的评分最高，达到8.5分。</a:t>
            </a:r>
            <a:endParaRPr lang="zh-CN" altLang="en-US" sz="1200" dirty="0">
              <a:ln>
                <a:noFill/>
                <a:prstDash val="sysDot"/>
              </a:ln>
              <a:solidFill>
                <a:schemeClr val="tx1">
                  <a:lumMod val="85000"/>
                  <a:lumOff val="15000"/>
                </a:schemeClr>
              </a:solidFill>
              <a:latin typeface="+mn-ea"/>
              <a:cs typeface="+mn-ea"/>
              <a:sym typeface="+mn-ea"/>
            </a:endParaRPr>
          </a:p>
        </p:txBody>
      </p:sp>
      <p:pic>
        <p:nvPicPr>
          <p:cNvPr id="16" name="图片 1" descr="/data/temp/e21d65d5-298e-11f0-8a14-a69b35f347e8.jpg@base@tag=imgScale&amp;m=1&amp;w=485&amp;h=753&amp;q=95e21d65d5-298e-11f0-8a14-a69b35f347e8"/>
          <p:cNvPicPr>
            <a:picLocks noChangeAspect="1"/>
          </p:cNvPicPr>
          <p:nvPr>
            <p:custDataLst>
              <p:tags r:id="rId4"/>
            </p:custDataLst>
          </p:nvPr>
        </p:nvPicPr>
        <p:blipFill>
          <a:blip r:embed="rId5"/>
          <a:srcRect l="17816" r="17816"/>
          <a:stretch>
            <a:fillRect/>
          </a:stretch>
        </p:blipFill>
        <p:spPr>
          <a:xfrm>
            <a:off x="2353760" y="1663021"/>
            <a:ext cx="1747525" cy="2714914"/>
          </a:xfrm>
          <a:prstGeom prst="roundRect">
            <a:avLst>
              <a:gd name="adj" fmla="val 50000"/>
            </a:avLst>
          </a:prstGeom>
          <a:solidFill>
            <a:schemeClr val="accent1"/>
          </a:solidFill>
          <a:ln>
            <a:solidFill>
              <a:schemeClr val="accent1">
                <a:alpha val="20000"/>
              </a:schemeClr>
            </a:solidFill>
          </a:ln>
        </p:spPr>
      </p:pic>
      <p:sp>
        <p:nvSpPr>
          <p:cNvPr id="17" name="椭圆 16"/>
          <p:cNvSpPr/>
          <p:nvPr>
            <p:custDataLst>
              <p:tags r:id="rId6"/>
            </p:custDataLst>
          </p:nvPr>
        </p:nvSpPr>
        <p:spPr>
          <a:xfrm>
            <a:off x="2041849" y="2375781"/>
            <a:ext cx="627656" cy="627656"/>
          </a:xfrm>
          <a:prstGeom prst="ellipse">
            <a:avLst/>
          </a:prstGeom>
          <a:solidFill>
            <a:srgbClr val="FFFFFF"/>
          </a:solidFill>
          <a:ln>
            <a:solidFill>
              <a:schemeClr val="accent1"/>
            </a:solid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1600" b="1">
                <a:solidFill>
                  <a:schemeClr val="accent1"/>
                </a:solidFill>
                <a:latin typeface="+mn-ea"/>
                <a:cs typeface="+mn-ea"/>
                <a:sym typeface="+mn-ea"/>
              </a:rPr>
              <a:t>01</a:t>
            </a:r>
            <a:endParaRPr lang="zh-CN" altLang="en-US" sz="1600" b="1" dirty="0">
              <a:solidFill>
                <a:schemeClr val="accent1"/>
              </a:solidFill>
              <a:latin typeface="+mn-ea"/>
              <a:cs typeface="+mn-ea"/>
              <a:sym typeface="+mn-ea"/>
            </a:endParaRPr>
          </a:p>
        </p:txBody>
      </p:sp>
      <p:pic>
        <p:nvPicPr>
          <p:cNvPr id="18" name="图片 2" descr="/data/temp/e21d6643-298e-11f0-8a14-a69b35f347e8.jpg@base@tag=imgScale&amp;m=1&amp;w=485&amp;h=753&amp;q=95e21d6643-298e-11f0-8a14-a69b35f347e8"/>
          <p:cNvPicPr>
            <a:picLocks noChangeAspect="1"/>
          </p:cNvPicPr>
          <p:nvPr>
            <p:custDataLst>
              <p:tags r:id="rId7"/>
            </p:custDataLst>
          </p:nvPr>
        </p:nvPicPr>
        <p:blipFill>
          <a:blip r:embed="rId8"/>
          <a:srcRect l="17816" r="17816"/>
          <a:stretch>
            <a:fillRect/>
          </a:stretch>
        </p:blipFill>
        <p:spPr>
          <a:xfrm>
            <a:off x="5256891" y="1663021"/>
            <a:ext cx="1747525" cy="2714915"/>
          </a:xfrm>
          <a:prstGeom prst="roundRect">
            <a:avLst>
              <a:gd name="adj" fmla="val 50000"/>
            </a:avLst>
          </a:prstGeom>
          <a:solidFill>
            <a:schemeClr val="accent1"/>
          </a:solidFill>
          <a:ln>
            <a:solidFill>
              <a:schemeClr val="accent1">
                <a:alpha val="20000"/>
              </a:schemeClr>
            </a:solidFill>
          </a:ln>
        </p:spPr>
      </p:pic>
      <p:sp>
        <p:nvSpPr>
          <p:cNvPr id="19" name="椭圆 18"/>
          <p:cNvSpPr/>
          <p:nvPr>
            <p:custDataLst>
              <p:tags r:id="rId9"/>
            </p:custDataLst>
          </p:nvPr>
        </p:nvSpPr>
        <p:spPr>
          <a:xfrm>
            <a:off x="4943709" y="2375781"/>
            <a:ext cx="627656" cy="627656"/>
          </a:xfrm>
          <a:prstGeom prst="ellipse">
            <a:avLst/>
          </a:prstGeom>
          <a:solidFill>
            <a:srgbClr val="FFFFFF"/>
          </a:solidFill>
          <a:ln>
            <a:solidFill>
              <a:schemeClr val="accent1"/>
            </a:solid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1600" b="1">
                <a:solidFill>
                  <a:schemeClr val="accent1"/>
                </a:solidFill>
                <a:latin typeface="+mn-ea"/>
                <a:cs typeface="+mn-ea"/>
                <a:sym typeface="+mn-ea"/>
              </a:rPr>
              <a:t>02</a:t>
            </a:r>
            <a:endParaRPr lang="zh-CN" altLang="en-US" sz="1600" b="1" dirty="0">
              <a:solidFill>
                <a:schemeClr val="accent1"/>
              </a:solidFill>
              <a:latin typeface="+mn-ea"/>
              <a:cs typeface="+mn-ea"/>
              <a:sym typeface="+mn-ea"/>
            </a:endParaRPr>
          </a:p>
        </p:txBody>
      </p:sp>
      <p:sp>
        <p:nvSpPr>
          <p:cNvPr id="20" name="矩形 19"/>
          <p:cNvSpPr/>
          <p:nvPr>
            <p:custDataLst>
              <p:tags r:id="rId10"/>
            </p:custDataLst>
          </p:nvPr>
        </p:nvSpPr>
        <p:spPr>
          <a:xfrm>
            <a:off x="5054244" y="4515331"/>
            <a:ext cx="2168323" cy="482293"/>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accent1"/>
                </a:solidFill>
                <a:latin typeface="+mn-ea"/>
                <a:cs typeface="+mn-ea"/>
              </a:rPr>
              <a:t>游戏时长热力图</a:t>
            </a:r>
            <a:endParaRPr lang="zh-CN" altLang="en-US" sz="1600" b="1">
              <a:solidFill>
                <a:schemeClr val="accent1"/>
              </a:solidFill>
              <a:latin typeface="+mn-ea"/>
              <a:cs typeface="+mn-ea"/>
            </a:endParaRPr>
          </a:p>
        </p:txBody>
      </p:sp>
      <p:sp>
        <p:nvSpPr>
          <p:cNvPr id="21" name="矩形 20"/>
          <p:cNvSpPr/>
          <p:nvPr>
            <p:custDataLst>
              <p:tags r:id="rId11"/>
            </p:custDataLst>
          </p:nvPr>
        </p:nvSpPr>
        <p:spPr>
          <a:xfrm>
            <a:off x="5054244" y="5022267"/>
            <a:ext cx="2168322" cy="1563036"/>
          </a:xfrm>
          <a:prstGeom prst="rect">
            <a:avLst/>
          </a:prstGeom>
          <a:noFill/>
        </p:spPr>
        <p:txBody>
          <a:bodyPr wrap="square" lIns="0" tIns="0" rIns="0" bIns="0" rtlCol="0" anchor="t" anchorCtr="0">
            <a:noAutofit/>
          </a:bodyPr>
          <a:p>
            <a:pPr algn="ct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sym typeface="+mn-ea"/>
              </a:rPr>
              <a:t>绘制游戏时长热力图，直观展示不同时间段的游戏热度。例如，晚上7 - 9点是游戏的高峰期，参与人数最多，游戏时长也最长。</a:t>
            </a:r>
            <a:endParaRPr lang="zh-CN" altLang="en-US" sz="1200" dirty="0">
              <a:ln>
                <a:noFill/>
                <a:prstDash val="sysDot"/>
              </a:ln>
              <a:solidFill>
                <a:schemeClr val="tx1">
                  <a:lumMod val="85000"/>
                  <a:lumOff val="15000"/>
                </a:schemeClr>
              </a:solidFill>
              <a:latin typeface="+mn-ea"/>
              <a:cs typeface="+mn-ea"/>
              <a:sym typeface="+mn-ea"/>
            </a:endParaRPr>
          </a:p>
        </p:txBody>
      </p:sp>
      <p:pic>
        <p:nvPicPr>
          <p:cNvPr id="27" name="图片 3" descr="/data/temp/e21d660a-298e-11f0-8a14-a69b35f347e8.jpg@base@tag=imgScale&amp;m=1&amp;w=485&amp;h=753&amp;q=95e21d660a-298e-11f0-8a14-a69b35f347e8"/>
          <p:cNvPicPr>
            <a:picLocks noChangeAspect="1"/>
          </p:cNvPicPr>
          <p:nvPr>
            <p:custDataLst>
              <p:tags r:id="rId12"/>
            </p:custDataLst>
          </p:nvPr>
        </p:nvPicPr>
        <p:blipFill>
          <a:blip r:embed="rId13"/>
          <a:srcRect l="14963" r="14963"/>
          <a:stretch>
            <a:fillRect/>
          </a:stretch>
        </p:blipFill>
        <p:spPr>
          <a:xfrm>
            <a:off x="8160022" y="1666833"/>
            <a:ext cx="1747525" cy="2714915"/>
          </a:xfrm>
          <a:prstGeom prst="roundRect">
            <a:avLst>
              <a:gd name="adj" fmla="val 50000"/>
            </a:avLst>
          </a:prstGeom>
          <a:solidFill>
            <a:schemeClr val="accent1"/>
          </a:solidFill>
          <a:ln>
            <a:solidFill>
              <a:schemeClr val="accent1">
                <a:alpha val="20000"/>
              </a:schemeClr>
            </a:solidFill>
          </a:ln>
        </p:spPr>
      </p:pic>
      <p:sp>
        <p:nvSpPr>
          <p:cNvPr id="28" name="椭圆 27"/>
          <p:cNvSpPr/>
          <p:nvPr>
            <p:custDataLst>
              <p:tags r:id="rId14"/>
            </p:custDataLst>
          </p:nvPr>
        </p:nvSpPr>
        <p:spPr>
          <a:xfrm>
            <a:off x="7839216" y="2366252"/>
            <a:ext cx="627656" cy="627656"/>
          </a:xfrm>
          <a:prstGeom prst="ellipse">
            <a:avLst/>
          </a:prstGeom>
          <a:solidFill>
            <a:srgbClr val="FFFFFF"/>
          </a:solidFill>
          <a:ln>
            <a:solidFill>
              <a:schemeClr val="accent1"/>
            </a:solid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1600" b="1">
                <a:solidFill>
                  <a:schemeClr val="accent1"/>
                </a:solidFill>
                <a:latin typeface="+mn-ea"/>
                <a:cs typeface="+mn-ea"/>
                <a:sym typeface="+mn-ea"/>
              </a:rPr>
              <a:t>03</a:t>
            </a:r>
            <a:endParaRPr lang="zh-CN" altLang="en-US" sz="1600" b="1" dirty="0">
              <a:solidFill>
                <a:schemeClr val="accent1"/>
              </a:solidFill>
              <a:latin typeface="+mn-ea"/>
              <a:cs typeface="+mn-ea"/>
              <a:sym typeface="+mn-ea"/>
            </a:endParaRPr>
          </a:p>
        </p:txBody>
      </p:sp>
      <p:sp>
        <p:nvSpPr>
          <p:cNvPr id="29" name="矩形 28"/>
          <p:cNvSpPr/>
          <p:nvPr>
            <p:custDataLst>
              <p:tags r:id="rId15"/>
            </p:custDataLst>
          </p:nvPr>
        </p:nvSpPr>
        <p:spPr>
          <a:xfrm>
            <a:off x="7964362" y="4515331"/>
            <a:ext cx="2168323" cy="482293"/>
          </a:xfrm>
          <a:prstGeom prst="rect">
            <a:avLst/>
          </a:prstGeom>
          <a:noFill/>
        </p:spPr>
        <p:txBody>
          <a:bodyPr wrap="square" lIns="0" tIns="0" rIns="0" bIns="0" rtlCol="0" anchor="ctr">
            <a:noAutofit/>
          </a:bodyPr>
          <a:p>
            <a:pPr algn="ctr">
              <a:spcBef>
                <a:spcPct val="0"/>
              </a:spcBef>
              <a:spcAft>
                <a:spcPct val="0"/>
              </a:spcAft>
            </a:pPr>
            <a:r>
              <a:rPr lang="zh-CN" altLang="en-US" sz="1600" b="1">
                <a:solidFill>
                  <a:schemeClr val="accent1"/>
                </a:solidFill>
                <a:latin typeface="+mn-ea"/>
                <a:cs typeface="+mn-ea"/>
              </a:rPr>
              <a:t>数据综合分析</a:t>
            </a:r>
            <a:endParaRPr lang="zh-CN" altLang="en-US" sz="1600" b="1">
              <a:solidFill>
                <a:schemeClr val="accent1"/>
              </a:solidFill>
              <a:latin typeface="+mn-ea"/>
              <a:cs typeface="+mn-ea"/>
            </a:endParaRPr>
          </a:p>
        </p:txBody>
      </p:sp>
      <p:sp>
        <p:nvSpPr>
          <p:cNvPr id="30" name="矩形 29"/>
          <p:cNvSpPr/>
          <p:nvPr>
            <p:custDataLst>
              <p:tags r:id="rId16"/>
            </p:custDataLst>
          </p:nvPr>
        </p:nvSpPr>
        <p:spPr>
          <a:xfrm>
            <a:off x="7964362" y="5022267"/>
            <a:ext cx="2168322" cy="1563036"/>
          </a:xfrm>
          <a:prstGeom prst="rect">
            <a:avLst/>
          </a:prstGeom>
          <a:noFill/>
        </p:spPr>
        <p:txBody>
          <a:bodyPr wrap="square" lIns="0" tIns="0" rIns="0" bIns="0" rtlCol="0" anchor="t" anchorCtr="0">
            <a:noAutofit/>
          </a:bodyPr>
          <a:p>
            <a:pPr algn="ct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sym typeface="+mn-ea"/>
              </a:rPr>
              <a:t>通过对体验评分和游戏时长热力图等数据的综合分析，发现游戏的受欢迎程度与游戏时长呈正相关，为后续优化游戏提供依据。</a:t>
            </a:r>
            <a:endParaRPr lang="zh-CN" altLang="en-US" sz="1200" dirty="0">
              <a:ln>
                <a:noFill/>
                <a:prstDash val="sysDot"/>
              </a:ln>
              <a:solidFill>
                <a:schemeClr val="tx1">
                  <a:lumMod val="85000"/>
                  <a:lumOff val="15000"/>
                </a:schemeClr>
              </a:solidFill>
              <a:latin typeface="+mn-ea"/>
              <a:cs typeface="+mn-ea"/>
              <a:sym typeface="+mn-ea"/>
            </a:endParaRPr>
          </a:p>
        </p:txBody>
      </p:sp>
    </p:spTree>
    <p:custDataLst>
      <p:tags r:id="rId1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资源工具包与操作贴士</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05</a:t>
            </a:r>
            <a:endParaRPr lang="en-US" altLang="zh-CN"/>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custDataLst>
              <p:tags r:id="rId1"/>
            </p:custDataLst>
          </p:nvPr>
        </p:nvSpPr>
        <p:spPr>
          <a:xfrm rot="21342100">
            <a:off x="7469116" y="1289275"/>
            <a:ext cx="3626875" cy="4563048"/>
          </a:xfrm>
          <a:custGeom>
            <a:avLst/>
            <a:gdLst>
              <a:gd name="connsiteX0" fmla="*/ 51465 w 3626875"/>
              <a:gd name="connsiteY0" fmla="*/ 0 h 4563048"/>
              <a:gd name="connsiteX1" fmla="*/ 3575410 w 3626875"/>
              <a:gd name="connsiteY1" fmla="*/ 0 h 4563048"/>
              <a:gd name="connsiteX2" fmla="*/ 3626875 w 3626875"/>
              <a:gd name="connsiteY2" fmla="*/ 51465 h 4563048"/>
              <a:gd name="connsiteX3" fmla="*/ 3626875 w 3626875"/>
              <a:gd name="connsiteY3" fmla="*/ 4511583 h 4563048"/>
              <a:gd name="connsiteX4" fmla="*/ 3575410 w 3626875"/>
              <a:gd name="connsiteY4" fmla="*/ 4563048 h 4563048"/>
              <a:gd name="connsiteX5" fmla="*/ 51465 w 3626875"/>
              <a:gd name="connsiteY5" fmla="*/ 4563048 h 4563048"/>
              <a:gd name="connsiteX6" fmla="*/ 0 w 3626875"/>
              <a:gd name="connsiteY6" fmla="*/ 4511583 h 4563048"/>
              <a:gd name="connsiteX7" fmla="*/ 0 w 3626875"/>
              <a:gd name="connsiteY7" fmla="*/ 51465 h 4563048"/>
              <a:gd name="connsiteX8" fmla="*/ 51465 w 3626875"/>
              <a:gd name="connsiteY8" fmla="*/ 0 h 4563048"/>
              <a:gd name="connsiteX9" fmla="*/ 273025 w 3626875"/>
              <a:gd name="connsiteY9" fmla="*/ 339208 h 4563048"/>
              <a:gd name="connsiteX10" fmla="*/ 273025 w 3626875"/>
              <a:gd name="connsiteY10" fmla="*/ 3588875 h 4563048"/>
              <a:gd name="connsiteX11" fmla="*/ 3353850 w 3626875"/>
              <a:gd name="connsiteY11" fmla="*/ 3588875 h 4563048"/>
              <a:gd name="connsiteX12" fmla="*/ 3353850 w 3626875"/>
              <a:gd name="connsiteY12" fmla="*/ 339208 h 4563048"/>
              <a:gd name="connsiteX13" fmla="*/ 273025 w 3626875"/>
              <a:gd name="connsiteY13" fmla="*/ 339208 h 456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875" h="4563048">
                <a:moveTo>
                  <a:pt x="51465" y="0"/>
                </a:moveTo>
                <a:lnTo>
                  <a:pt x="3575410" y="0"/>
                </a:lnTo>
                <a:cubicBezTo>
                  <a:pt x="3603833" y="0"/>
                  <a:pt x="3626875" y="23042"/>
                  <a:pt x="3626875" y="51465"/>
                </a:cubicBezTo>
                <a:lnTo>
                  <a:pt x="3626875" y="4511583"/>
                </a:lnTo>
                <a:cubicBezTo>
                  <a:pt x="3626875" y="4540006"/>
                  <a:pt x="3603833" y="4563048"/>
                  <a:pt x="3575410" y="4563048"/>
                </a:cubicBezTo>
                <a:lnTo>
                  <a:pt x="51465" y="4563048"/>
                </a:lnTo>
                <a:cubicBezTo>
                  <a:pt x="23042" y="4563048"/>
                  <a:pt x="0" y="4540006"/>
                  <a:pt x="0" y="4511583"/>
                </a:cubicBezTo>
                <a:lnTo>
                  <a:pt x="0" y="51465"/>
                </a:lnTo>
                <a:cubicBezTo>
                  <a:pt x="0" y="23042"/>
                  <a:pt x="23042" y="0"/>
                  <a:pt x="51465" y="0"/>
                </a:cubicBezTo>
                <a:close/>
                <a:moveTo>
                  <a:pt x="273025" y="339208"/>
                </a:moveTo>
                <a:lnTo>
                  <a:pt x="273025" y="3588875"/>
                </a:lnTo>
                <a:lnTo>
                  <a:pt x="3353850" y="3588875"/>
                </a:lnTo>
                <a:lnTo>
                  <a:pt x="3353850" y="339208"/>
                </a:lnTo>
                <a:lnTo>
                  <a:pt x="273025" y="339208"/>
                </a:lnTo>
                <a:close/>
              </a:path>
            </a:pathLst>
          </a:custGeom>
          <a:solidFill>
            <a:schemeClr val="lt1">
              <a:lumMod val="100000"/>
            </a:schemeClr>
          </a:solidFill>
          <a:ln>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data/temp/e0a42b05-298e-11f0-bc6f-ae643c5cb8cb.jpg@base@tag=imgScale&amp;m=1&amp;w=964&amp;h=1226&amp;q=95e0a42b05-298e-11f0-bc6f-ae643c5cb8cb"/>
          <p:cNvPicPr>
            <a:picLocks noChangeAspect="1"/>
          </p:cNvPicPr>
          <p:nvPr>
            <p:custDataLst>
              <p:tags r:id="rId2"/>
            </p:custDataLst>
          </p:nvPr>
        </p:nvPicPr>
        <p:blipFill>
          <a:blip r:embed="rId3"/>
          <a:srcRect l="10710" r="10628"/>
          <a:stretch>
            <a:fillRect/>
          </a:stretch>
        </p:blipFill>
        <p:spPr>
          <a:xfrm rot="157750">
            <a:off x="7545194" y="1431901"/>
            <a:ext cx="3474720" cy="4417255"/>
          </a:xfrm>
          <a:custGeom>
            <a:avLst/>
            <a:gdLst>
              <a:gd name="connsiteX0" fmla="*/ 0 w 3474720"/>
              <a:gd name="connsiteY0" fmla="*/ 0 h 4417255"/>
              <a:gd name="connsiteX1" fmla="*/ 3474720 w 3474720"/>
              <a:gd name="connsiteY1" fmla="*/ 0 h 4417255"/>
              <a:gd name="connsiteX2" fmla="*/ 3474720 w 3474720"/>
              <a:gd name="connsiteY2" fmla="*/ 4417255 h 4417255"/>
              <a:gd name="connsiteX3" fmla="*/ 0 w 3474720"/>
              <a:gd name="connsiteY3" fmla="*/ 4417255 h 4417255"/>
            </a:gdLst>
            <a:ahLst/>
            <a:cxnLst>
              <a:cxn ang="0">
                <a:pos x="connsiteX0" y="connsiteY0"/>
              </a:cxn>
              <a:cxn ang="0">
                <a:pos x="connsiteX1" y="connsiteY1"/>
              </a:cxn>
              <a:cxn ang="0">
                <a:pos x="connsiteX2" y="connsiteY2"/>
              </a:cxn>
              <a:cxn ang="0">
                <a:pos x="connsiteX3" y="connsiteY3"/>
              </a:cxn>
            </a:cxnLst>
            <a:rect l="l" t="t" r="r" b="b"/>
            <a:pathLst>
              <a:path w="3474720" h="4417255">
                <a:moveTo>
                  <a:pt x="0" y="0"/>
                </a:moveTo>
                <a:lnTo>
                  <a:pt x="3474720" y="0"/>
                </a:lnTo>
                <a:lnTo>
                  <a:pt x="3474720" y="4417255"/>
                </a:lnTo>
                <a:lnTo>
                  <a:pt x="0" y="4417255"/>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标题 5"/>
          <p:cNvSpPr>
            <a:spLocks noGrp="1"/>
          </p:cNvSpPr>
          <p:nvPr>
            <p:ph type="title"/>
            <p:custDataLst>
              <p:tags r:id="rId4"/>
            </p:custDataLst>
          </p:nvPr>
        </p:nvSpPr>
        <p:spPr>
          <a:xfrm>
            <a:off x="1103313" y="1165300"/>
            <a:ext cx="4989512" cy="1223570"/>
          </a:xfrm>
        </p:spPr>
        <p:txBody>
          <a:bodyPr lIns="0" tIns="0" rIns="0" bIns="0" anchor="b" anchorCtr="0">
            <a:normAutofit/>
          </a:bodyPr>
          <a:lstStyle/>
          <a:p>
            <a:pPr algn="l"/>
            <a:r>
              <a:rPr lang="zh-CN" altLang="en-US" dirty="0"/>
              <a:t>效率工具矩阵</a:t>
            </a:r>
            <a:endParaRPr lang="zh-CN" altLang="en-US" dirty="0"/>
          </a:p>
        </p:txBody>
      </p:sp>
      <p:sp>
        <p:nvSpPr>
          <p:cNvPr id="7" name="任意多边形: 形状 6"/>
          <p:cNvSpPr/>
          <p:nvPr>
            <p:custDataLst>
              <p:tags r:id="rId5"/>
            </p:custDataLst>
          </p:nvPr>
        </p:nvSpPr>
        <p:spPr>
          <a:xfrm rot="157750">
            <a:off x="7469117" y="1359003"/>
            <a:ext cx="3626875" cy="4563048"/>
          </a:xfrm>
          <a:custGeom>
            <a:avLst/>
            <a:gdLst>
              <a:gd name="connsiteX0" fmla="*/ 51465 w 3626875"/>
              <a:gd name="connsiteY0" fmla="*/ 0 h 4563048"/>
              <a:gd name="connsiteX1" fmla="*/ 3575410 w 3626875"/>
              <a:gd name="connsiteY1" fmla="*/ 0 h 4563048"/>
              <a:gd name="connsiteX2" fmla="*/ 3626875 w 3626875"/>
              <a:gd name="connsiteY2" fmla="*/ 51465 h 4563048"/>
              <a:gd name="connsiteX3" fmla="*/ 3626875 w 3626875"/>
              <a:gd name="connsiteY3" fmla="*/ 4511583 h 4563048"/>
              <a:gd name="connsiteX4" fmla="*/ 3575410 w 3626875"/>
              <a:gd name="connsiteY4" fmla="*/ 4563048 h 4563048"/>
              <a:gd name="connsiteX5" fmla="*/ 51465 w 3626875"/>
              <a:gd name="connsiteY5" fmla="*/ 4563048 h 4563048"/>
              <a:gd name="connsiteX6" fmla="*/ 0 w 3626875"/>
              <a:gd name="connsiteY6" fmla="*/ 4511583 h 4563048"/>
              <a:gd name="connsiteX7" fmla="*/ 0 w 3626875"/>
              <a:gd name="connsiteY7" fmla="*/ 51465 h 4563048"/>
              <a:gd name="connsiteX8" fmla="*/ 51465 w 3626875"/>
              <a:gd name="connsiteY8" fmla="*/ 0 h 4563048"/>
              <a:gd name="connsiteX9" fmla="*/ 273025 w 3626875"/>
              <a:gd name="connsiteY9" fmla="*/ 339208 h 4563048"/>
              <a:gd name="connsiteX10" fmla="*/ 273025 w 3626875"/>
              <a:gd name="connsiteY10" fmla="*/ 3588875 h 4563048"/>
              <a:gd name="connsiteX11" fmla="*/ 3353850 w 3626875"/>
              <a:gd name="connsiteY11" fmla="*/ 3588875 h 4563048"/>
              <a:gd name="connsiteX12" fmla="*/ 3353850 w 3626875"/>
              <a:gd name="connsiteY12" fmla="*/ 339208 h 4563048"/>
              <a:gd name="connsiteX13" fmla="*/ 273025 w 3626875"/>
              <a:gd name="connsiteY13" fmla="*/ 339208 h 4563048"/>
              <a:gd name="connsiteX0-1" fmla="*/ 51465 w 3626875"/>
              <a:gd name="connsiteY0-2" fmla="*/ 0 h 4563048"/>
              <a:gd name="connsiteX1-3" fmla="*/ 3575410 w 3626875"/>
              <a:gd name="connsiteY1-4" fmla="*/ 0 h 4563048"/>
              <a:gd name="connsiteX2-5" fmla="*/ 3626875 w 3626875"/>
              <a:gd name="connsiteY2-6" fmla="*/ 51465 h 4563048"/>
              <a:gd name="connsiteX3-7" fmla="*/ 3626875 w 3626875"/>
              <a:gd name="connsiteY3-8" fmla="*/ 4511583 h 4563048"/>
              <a:gd name="connsiteX4-9" fmla="*/ 3575410 w 3626875"/>
              <a:gd name="connsiteY4-10" fmla="*/ 4563048 h 4563048"/>
              <a:gd name="connsiteX5-11" fmla="*/ 51465 w 3626875"/>
              <a:gd name="connsiteY5-12" fmla="*/ 4563048 h 4563048"/>
              <a:gd name="connsiteX6-13" fmla="*/ 0 w 3626875"/>
              <a:gd name="connsiteY6-14" fmla="*/ 4511583 h 4563048"/>
              <a:gd name="connsiteX7-15" fmla="*/ 0 w 3626875"/>
              <a:gd name="connsiteY7-16" fmla="*/ 51465 h 4563048"/>
              <a:gd name="connsiteX8-17" fmla="*/ 51465 w 3626875"/>
              <a:gd name="connsiteY8-18" fmla="*/ 0 h 4563048"/>
              <a:gd name="connsiteX9-19" fmla="*/ 273025 w 3626875"/>
              <a:gd name="connsiteY9-20" fmla="*/ 339208 h 4563048"/>
              <a:gd name="connsiteX10-21" fmla="*/ 273240 w 3626875"/>
              <a:gd name="connsiteY10-22" fmla="*/ 4053589 h 4563048"/>
              <a:gd name="connsiteX11-23" fmla="*/ 3353850 w 3626875"/>
              <a:gd name="connsiteY11-24" fmla="*/ 3588875 h 4563048"/>
              <a:gd name="connsiteX12-25" fmla="*/ 3353850 w 3626875"/>
              <a:gd name="connsiteY12-26" fmla="*/ 339208 h 4563048"/>
              <a:gd name="connsiteX13-27" fmla="*/ 273025 w 3626875"/>
              <a:gd name="connsiteY13-28" fmla="*/ 339208 h 4563048"/>
              <a:gd name="connsiteX0-29" fmla="*/ 51465 w 3626875"/>
              <a:gd name="connsiteY0-30" fmla="*/ 0 h 4563048"/>
              <a:gd name="connsiteX1-31" fmla="*/ 3575410 w 3626875"/>
              <a:gd name="connsiteY1-32" fmla="*/ 0 h 4563048"/>
              <a:gd name="connsiteX2-33" fmla="*/ 3626875 w 3626875"/>
              <a:gd name="connsiteY2-34" fmla="*/ 51465 h 4563048"/>
              <a:gd name="connsiteX3-35" fmla="*/ 3626875 w 3626875"/>
              <a:gd name="connsiteY3-36" fmla="*/ 4511583 h 4563048"/>
              <a:gd name="connsiteX4-37" fmla="*/ 3575410 w 3626875"/>
              <a:gd name="connsiteY4-38" fmla="*/ 4563048 h 4563048"/>
              <a:gd name="connsiteX5-39" fmla="*/ 51465 w 3626875"/>
              <a:gd name="connsiteY5-40" fmla="*/ 4563048 h 4563048"/>
              <a:gd name="connsiteX6-41" fmla="*/ 0 w 3626875"/>
              <a:gd name="connsiteY6-42" fmla="*/ 4511583 h 4563048"/>
              <a:gd name="connsiteX7-43" fmla="*/ 0 w 3626875"/>
              <a:gd name="connsiteY7-44" fmla="*/ 51465 h 4563048"/>
              <a:gd name="connsiteX8-45" fmla="*/ 51465 w 3626875"/>
              <a:gd name="connsiteY8-46" fmla="*/ 0 h 4563048"/>
              <a:gd name="connsiteX9-47" fmla="*/ 273025 w 3626875"/>
              <a:gd name="connsiteY9-48" fmla="*/ 339208 h 4563048"/>
              <a:gd name="connsiteX10-49" fmla="*/ 274782 w 3626875"/>
              <a:gd name="connsiteY10-50" fmla="*/ 3933816 h 4563048"/>
              <a:gd name="connsiteX11-51" fmla="*/ 3353850 w 3626875"/>
              <a:gd name="connsiteY11-52" fmla="*/ 3588875 h 4563048"/>
              <a:gd name="connsiteX12-53" fmla="*/ 3353850 w 3626875"/>
              <a:gd name="connsiteY12-54" fmla="*/ 339208 h 4563048"/>
              <a:gd name="connsiteX13-55" fmla="*/ 273025 w 3626875"/>
              <a:gd name="connsiteY13-56" fmla="*/ 339208 h 4563048"/>
              <a:gd name="connsiteX0-57" fmla="*/ 51465 w 3626875"/>
              <a:gd name="connsiteY0-58" fmla="*/ 0 h 4563048"/>
              <a:gd name="connsiteX1-59" fmla="*/ 3575410 w 3626875"/>
              <a:gd name="connsiteY1-60" fmla="*/ 0 h 4563048"/>
              <a:gd name="connsiteX2-61" fmla="*/ 3626875 w 3626875"/>
              <a:gd name="connsiteY2-62" fmla="*/ 51465 h 4563048"/>
              <a:gd name="connsiteX3-63" fmla="*/ 3626875 w 3626875"/>
              <a:gd name="connsiteY3-64" fmla="*/ 4511583 h 4563048"/>
              <a:gd name="connsiteX4-65" fmla="*/ 3575410 w 3626875"/>
              <a:gd name="connsiteY4-66" fmla="*/ 4563048 h 4563048"/>
              <a:gd name="connsiteX5-67" fmla="*/ 51465 w 3626875"/>
              <a:gd name="connsiteY5-68" fmla="*/ 4563048 h 4563048"/>
              <a:gd name="connsiteX6-69" fmla="*/ 0 w 3626875"/>
              <a:gd name="connsiteY6-70" fmla="*/ 4511583 h 4563048"/>
              <a:gd name="connsiteX7-71" fmla="*/ 0 w 3626875"/>
              <a:gd name="connsiteY7-72" fmla="*/ 51465 h 4563048"/>
              <a:gd name="connsiteX8-73" fmla="*/ 51465 w 3626875"/>
              <a:gd name="connsiteY8-74" fmla="*/ 0 h 4563048"/>
              <a:gd name="connsiteX9-75" fmla="*/ 273025 w 3626875"/>
              <a:gd name="connsiteY9-76" fmla="*/ 339208 h 4563048"/>
              <a:gd name="connsiteX10-77" fmla="*/ 274782 w 3626875"/>
              <a:gd name="connsiteY10-78" fmla="*/ 3933816 h 4563048"/>
              <a:gd name="connsiteX11-79" fmla="*/ 3356577 w 3626875"/>
              <a:gd name="connsiteY11-80" fmla="*/ 3954896 h 4563048"/>
              <a:gd name="connsiteX12-81" fmla="*/ 3353850 w 3626875"/>
              <a:gd name="connsiteY12-82" fmla="*/ 339208 h 4563048"/>
              <a:gd name="connsiteX13-83" fmla="*/ 273025 w 3626875"/>
              <a:gd name="connsiteY13-84" fmla="*/ 339208 h 4563048"/>
              <a:gd name="connsiteX0-85" fmla="*/ 51465 w 3626875"/>
              <a:gd name="connsiteY0-86" fmla="*/ 0 h 4563048"/>
              <a:gd name="connsiteX1-87" fmla="*/ 3575410 w 3626875"/>
              <a:gd name="connsiteY1-88" fmla="*/ 0 h 4563048"/>
              <a:gd name="connsiteX2-89" fmla="*/ 3626875 w 3626875"/>
              <a:gd name="connsiteY2-90" fmla="*/ 51465 h 4563048"/>
              <a:gd name="connsiteX3-91" fmla="*/ 3626875 w 3626875"/>
              <a:gd name="connsiteY3-92" fmla="*/ 4511583 h 4563048"/>
              <a:gd name="connsiteX4-93" fmla="*/ 3575410 w 3626875"/>
              <a:gd name="connsiteY4-94" fmla="*/ 4563048 h 4563048"/>
              <a:gd name="connsiteX5-95" fmla="*/ 51465 w 3626875"/>
              <a:gd name="connsiteY5-96" fmla="*/ 4563048 h 4563048"/>
              <a:gd name="connsiteX6-97" fmla="*/ 0 w 3626875"/>
              <a:gd name="connsiteY6-98" fmla="*/ 4511583 h 4563048"/>
              <a:gd name="connsiteX7-99" fmla="*/ 0 w 3626875"/>
              <a:gd name="connsiteY7-100" fmla="*/ 51465 h 4563048"/>
              <a:gd name="connsiteX8-101" fmla="*/ 51465 w 3626875"/>
              <a:gd name="connsiteY8-102" fmla="*/ 0 h 4563048"/>
              <a:gd name="connsiteX9-103" fmla="*/ 275535 w 3626875"/>
              <a:gd name="connsiteY9-104" fmla="*/ 240515 h 4563048"/>
              <a:gd name="connsiteX10-105" fmla="*/ 274782 w 3626875"/>
              <a:gd name="connsiteY10-106" fmla="*/ 3933816 h 4563048"/>
              <a:gd name="connsiteX11-107" fmla="*/ 3356577 w 3626875"/>
              <a:gd name="connsiteY11-108" fmla="*/ 3954896 h 4563048"/>
              <a:gd name="connsiteX12-109" fmla="*/ 3353850 w 3626875"/>
              <a:gd name="connsiteY12-110" fmla="*/ 339208 h 4563048"/>
              <a:gd name="connsiteX13-111" fmla="*/ 275535 w 3626875"/>
              <a:gd name="connsiteY13-112" fmla="*/ 240515 h 4563048"/>
              <a:gd name="connsiteX0-113" fmla="*/ 51465 w 3626875"/>
              <a:gd name="connsiteY0-114" fmla="*/ 0 h 4563048"/>
              <a:gd name="connsiteX1-115" fmla="*/ 3575410 w 3626875"/>
              <a:gd name="connsiteY1-116" fmla="*/ 0 h 4563048"/>
              <a:gd name="connsiteX2-117" fmla="*/ 3626875 w 3626875"/>
              <a:gd name="connsiteY2-118" fmla="*/ 51465 h 4563048"/>
              <a:gd name="connsiteX3-119" fmla="*/ 3626875 w 3626875"/>
              <a:gd name="connsiteY3-120" fmla="*/ 4511583 h 4563048"/>
              <a:gd name="connsiteX4-121" fmla="*/ 3575410 w 3626875"/>
              <a:gd name="connsiteY4-122" fmla="*/ 4563048 h 4563048"/>
              <a:gd name="connsiteX5-123" fmla="*/ 51465 w 3626875"/>
              <a:gd name="connsiteY5-124" fmla="*/ 4563048 h 4563048"/>
              <a:gd name="connsiteX6-125" fmla="*/ 0 w 3626875"/>
              <a:gd name="connsiteY6-126" fmla="*/ 4511583 h 4563048"/>
              <a:gd name="connsiteX7-127" fmla="*/ 0 w 3626875"/>
              <a:gd name="connsiteY7-128" fmla="*/ 51465 h 4563048"/>
              <a:gd name="connsiteX8-129" fmla="*/ 51465 w 3626875"/>
              <a:gd name="connsiteY8-130" fmla="*/ 0 h 4563048"/>
              <a:gd name="connsiteX9-131" fmla="*/ 275535 w 3626875"/>
              <a:gd name="connsiteY9-132" fmla="*/ 240515 h 4563048"/>
              <a:gd name="connsiteX10-133" fmla="*/ 274782 w 3626875"/>
              <a:gd name="connsiteY10-134" fmla="*/ 3933816 h 4563048"/>
              <a:gd name="connsiteX11-135" fmla="*/ 3356577 w 3626875"/>
              <a:gd name="connsiteY11-136" fmla="*/ 3954896 h 4563048"/>
              <a:gd name="connsiteX12-137" fmla="*/ 3349333 w 3626875"/>
              <a:gd name="connsiteY12-138" fmla="*/ 240838 h 4563048"/>
              <a:gd name="connsiteX13-139" fmla="*/ 275535 w 3626875"/>
              <a:gd name="connsiteY13-140" fmla="*/ 240515 h 4563048"/>
              <a:gd name="connsiteX0-141" fmla="*/ 51465 w 3626875"/>
              <a:gd name="connsiteY0-142" fmla="*/ 0 h 4563048"/>
              <a:gd name="connsiteX1-143" fmla="*/ 3575410 w 3626875"/>
              <a:gd name="connsiteY1-144" fmla="*/ 0 h 4563048"/>
              <a:gd name="connsiteX2-145" fmla="*/ 3626875 w 3626875"/>
              <a:gd name="connsiteY2-146" fmla="*/ 51465 h 4563048"/>
              <a:gd name="connsiteX3-147" fmla="*/ 3626875 w 3626875"/>
              <a:gd name="connsiteY3-148" fmla="*/ 4511583 h 4563048"/>
              <a:gd name="connsiteX4-149" fmla="*/ 3575410 w 3626875"/>
              <a:gd name="connsiteY4-150" fmla="*/ 4563048 h 4563048"/>
              <a:gd name="connsiteX5-151" fmla="*/ 51465 w 3626875"/>
              <a:gd name="connsiteY5-152" fmla="*/ 4563048 h 4563048"/>
              <a:gd name="connsiteX6-153" fmla="*/ 0 w 3626875"/>
              <a:gd name="connsiteY6-154" fmla="*/ 4511583 h 4563048"/>
              <a:gd name="connsiteX7-155" fmla="*/ 0 w 3626875"/>
              <a:gd name="connsiteY7-156" fmla="*/ 51465 h 4563048"/>
              <a:gd name="connsiteX8-157" fmla="*/ 51465 w 3626875"/>
              <a:gd name="connsiteY8-158" fmla="*/ 0 h 4563048"/>
              <a:gd name="connsiteX9-159" fmla="*/ 275535 w 3626875"/>
              <a:gd name="connsiteY9-160" fmla="*/ 240515 h 4563048"/>
              <a:gd name="connsiteX10-161" fmla="*/ 274782 w 3626875"/>
              <a:gd name="connsiteY10-162" fmla="*/ 3933816 h 4563048"/>
              <a:gd name="connsiteX11-163" fmla="*/ 3356577 w 3626875"/>
              <a:gd name="connsiteY11-164" fmla="*/ 3954896 h 4563048"/>
              <a:gd name="connsiteX12-165" fmla="*/ 3351269 w 3626875"/>
              <a:gd name="connsiteY12-166" fmla="*/ 282996 h 4563048"/>
              <a:gd name="connsiteX13-167" fmla="*/ 275535 w 3626875"/>
              <a:gd name="connsiteY13-168" fmla="*/ 240515 h 4563048"/>
              <a:gd name="connsiteX0-169" fmla="*/ 51465 w 3626875"/>
              <a:gd name="connsiteY0-170" fmla="*/ 0 h 4563048"/>
              <a:gd name="connsiteX1-171" fmla="*/ 3575410 w 3626875"/>
              <a:gd name="connsiteY1-172" fmla="*/ 0 h 4563048"/>
              <a:gd name="connsiteX2-173" fmla="*/ 3626875 w 3626875"/>
              <a:gd name="connsiteY2-174" fmla="*/ 51465 h 4563048"/>
              <a:gd name="connsiteX3-175" fmla="*/ 3626875 w 3626875"/>
              <a:gd name="connsiteY3-176" fmla="*/ 4511583 h 4563048"/>
              <a:gd name="connsiteX4-177" fmla="*/ 3575410 w 3626875"/>
              <a:gd name="connsiteY4-178" fmla="*/ 4563048 h 4563048"/>
              <a:gd name="connsiteX5-179" fmla="*/ 51465 w 3626875"/>
              <a:gd name="connsiteY5-180" fmla="*/ 4563048 h 4563048"/>
              <a:gd name="connsiteX6-181" fmla="*/ 0 w 3626875"/>
              <a:gd name="connsiteY6-182" fmla="*/ 4511583 h 4563048"/>
              <a:gd name="connsiteX7-183" fmla="*/ 0 w 3626875"/>
              <a:gd name="connsiteY7-184" fmla="*/ 51465 h 4563048"/>
              <a:gd name="connsiteX8-185" fmla="*/ 51465 w 3626875"/>
              <a:gd name="connsiteY8-186" fmla="*/ 0 h 4563048"/>
              <a:gd name="connsiteX9-187" fmla="*/ 275535 w 3626875"/>
              <a:gd name="connsiteY9-188" fmla="*/ 240515 h 4563048"/>
              <a:gd name="connsiteX10-189" fmla="*/ 279550 w 3626875"/>
              <a:gd name="connsiteY10-190" fmla="*/ 3884310 h 4563048"/>
              <a:gd name="connsiteX11-191" fmla="*/ 3356577 w 3626875"/>
              <a:gd name="connsiteY11-192" fmla="*/ 3954896 h 4563048"/>
              <a:gd name="connsiteX12-193" fmla="*/ 3351269 w 3626875"/>
              <a:gd name="connsiteY12-194" fmla="*/ 282996 h 4563048"/>
              <a:gd name="connsiteX13-195" fmla="*/ 275535 w 3626875"/>
              <a:gd name="connsiteY13-196" fmla="*/ 240515 h 4563048"/>
              <a:gd name="connsiteX0-197" fmla="*/ 51465 w 3626875"/>
              <a:gd name="connsiteY0-198" fmla="*/ 0 h 4563048"/>
              <a:gd name="connsiteX1-199" fmla="*/ 3575410 w 3626875"/>
              <a:gd name="connsiteY1-200" fmla="*/ 0 h 4563048"/>
              <a:gd name="connsiteX2-201" fmla="*/ 3626875 w 3626875"/>
              <a:gd name="connsiteY2-202" fmla="*/ 51465 h 4563048"/>
              <a:gd name="connsiteX3-203" fmla="*/ 3626875 w 3626875"/>
              <a:gd name="connsiteY3-204" fmla="*/ 4511583 h 4563048"/>
              <a:gd name="connsiteX4-205" fmla="*/ 3575410 w 3626875"/>
              <a:gd name="connsiteY4-206" fmla="*/ 4563048 h 4563048"/>
              <a:gd name="connsiteX5-207" fmla="*/ 51465 w 3626875"/>
              <a:gd name="connsiteY5-208" fmla="*/ 4563048 h 4563048"/>
              <a:gd name="connsiteX6-209" fmla="*/ 0 w 3626875"/>
              <a:gd name="connsiteY6-210" fmla="*/ 4511583 h 4563048"/>
              <a:gd name="connsiteX7-211" fmla="*/ 0 w 3626875"/>
              <a:gd name="connsiteY7-212" fmla="*/ 51465 h 4563048"/>
              <a:gd name="connsiteX8-213" fmla="*/ 51465 w 3626875"/>
              <a:gd name="connsiteY8-214" fmla="*/ 0 h 4563048"/>
              <a:gd name="connsiteX9-215" fmla="*/ 275535 w 3626875"/>
              <a:gd name="connsiteY9-216" fmla="*/ 240515 h 4563048"/>
              <a:gd name="connsiteX10-217" fmla="*/ 279550 w 3626875"/>
              <a:gd name="connsiteY10-218" fmla="*/ 3884310 h 4563048"/>
              <a:gd name="connsiteX11-219" fmla="*/ 3353996 w 3626875"/>
              <a:gd name="connsiteY11-220" fmla="*/ 3898684 h 4563048"/>
              <a:gd name="connsiteX12-221" fmla="*/ 3351269 w 3626875"/>
              <a:gd name="connsiteY12-222" fmla="*/ 282996 h 4563048"/>
              <a:gd name="connsiteX13-223" fmla="*/ 275535 w 3626875"/>
              <a:gd name="connsiteY13-224" fmla="*/ 240515 h 4563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3626875" h="4563048">
                <a:moveTo>
                  <a:pt x="51465" y="0"/>
                </a:moveTo>
                <a:lnTo>
                  <a:pt x="3575410" y="0"/>
                </a:lnTo>
                <a:cubicBezTo>
                  <a:pt x="3603833" y="0"/>
                  <a:pt x="3626875" y="23042"/>
                  <a:pt x="3626875" y="51465"/>
                </a:cubicBezTo>
                <a:lnTo>
                  <a:pt x="3626875" y="4511583"/>
                </a:lnTo>
                <a:cubicBezTo>
                  <a:pt x="3626875" y="4540006"/>
                  <a:pt x="3603833" y="4563048"/>
                  <a:pt x="3575410" y="4563048"/>
                </a:cubicBezTo>
                <a:lnTo>
                  <a:pt x="51465" y="4563048"/>
                </a:lnTo>
                <a:cubicBezTo>
                  <a:pt x="23042" y="4563048"/>
                  <a:pt x="0" y="4540006"/>
                  <a:pt x="0" y="4511583"/>
                </a:cubicBezTo>
                <a:lnTo>
                  <a:pt x="0" y="51465"/>
                </a:lnTo>
                <a:cubicBezTo>
                  <a:pt x="0" y="23042"/>
                  <a:pt x="23042" y="0"/>
                  <a:pt x="51465" y="0"/>
                </a:cubicBezTo>
                <a:close/>
                <a:moveTo>
                  <a:pt x="275535" y="240515"/>
                </a:moveTo>
                <a:cubicBezTo>
                  <a:pt x="275607" y="1478642"/>
                  <a:pt x="279478" y="2646183"/>
                  <a:pt x="279550" y="3884310"/>
                </a:cubicBezTo>
                <a:lnTo>
                  <a:pt x="3353996" y="3898684"/>
                </a:lnTo>
                <a:cubicBezTo>
                  <a:pt x="3351581" y="2660665"/>
                  <a:pt x="3353684" y="1521015"/>
                  <a:pt x="3351269" y="282996"/>
                </a:cubicBezTo>
                <a:lnTo>
                  <a:pt x="275535" y="240515"/>
                </a:lnTo>
                <a:close/>
              </a:path>
            </a:pathLst>
          </a:custGeom>
          <a:solidFill>
            <a:schemeClr val="lt1">
              <a:lumMod val="100000"/>
            </a:schemeClr>
          </a:solidFill>
          <a:ln>
            <a:noFill/>
          </a:ln>
          <a:effectLst>
            <a:outerShdw blurRad="152400" dist="38100" dir="2700000" algn="tl" rotWithShape="0">
              <a:prstClr val="black">
                <a:alpha val="2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6"/>
            </p:custDataLst>
          </p:nvPr>
        </p:nvSpPr>
        <p:spPr>
          <a:xfrm>
            <a:off x="1188262" y="3294619"/>
            <a:ext cx="5039000" cy="47532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000">
                <a:ln>
                  <a:noFill/>
                  <a:prstDash val="sysDot"/>
                </a:ln>
                <a:solidFill>
                  <a:schemeClr val="tx1">
                    <a:lumMod val="85000"/>
                    <a:lumOff val="15000"/>
                  </a:schemeClr>
                </a:solidFill>
                <a:latin typeface="+mn-ea"/>
                <a:cs typeface="+mn-ea"/>
              </a:rPr>
              <a:t>如Eagle，它可以帮助你高效整理图片、视频等素材，支持多标签分类，让你快速找到所需素材，节省查找时间。</a:t>
            </a:r>
            <a:endParaRPr lang="zh-CN" altLang="en-US" sz="1000">
              <a:ln>
                <a:noFill/>
                <a:prstDash val="sysDot"/>
              </a:ln>
              <a:solidFill>
                <a:schemeClr val="tx1">
                  <a:lumMod val="85000"/>
                  <a:lumOff val="15000"/>
                </a:schemeClr>
              </a:solidFill>
              <a:latin typeface="+mn-ea"/>
              <a:cs typeface="+mn-ea"/>
            </a:endParaRPr>
          </a:p>
        </p:txBody>
      </p:sp>
      <p:sp>
        <p:nvSpPr>
          <p:cNvPr id="9" name="矩形 8"/>
          <p:cNvSpPr/>
          <p:nvPr>
            <p:custDataLst>
              <p:tags r:id="rId7"/>
            </p:custDataLst>
          </p:nvPr>
        </p:nvSpPr>
        <p:spPr>
          <a:xfrm>
            <a:off x="1188262" y="2766475"/>
            <a:ext cx="5035818" cy="475329"/>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素材管理神器</a:t>
            </a:r>
            <a:endParaRPr lang="zh-CN" altLang="en-US" sz="2000" b="1">
              <a:solidFill>
                <a:schemeClr val="accent1"/>
              </a:solidFill>
              <a:latin typeface="+mn-ea"/>
              <a:cs typeface="+mn-ea"/>
            </a:endParaRPr>
          </a:p>
        </p:txBody>
      </p:sp>
      <p:sp>
        <p:nvSpPr>
          <p:cNvPr id="10" name="矩形 9"/>
          <p:cNvSpPr/>
          <p:nvPr>
            <p:custDataLst>
              <p:tags r:id="rId8"/>
            </p:custDataLst>
          </p:nvPr>
        </p:nvSpPr>
        <p:spPr>
          <a:xfrm>
            <a:off x="1188262" y="4326090"/>
            <a:ext cx="5039000" cy="47532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000">
                <a:ln>
                  <a:noFill/>
                  <a:prstDash val="sysDot"/>
                </a:ln>
                <a:solidFill>
                  <a:schemeClr val="tx1">
                    <a:lumMod val="85000"/>
                    <a:lumOff val="15000"/>
                  </a:schemeClr>
                </a:solidFill>
                <a:latin typeface="+mn-ea"/>
                <a:cs typeface="+mn-ea"/>
              </a:rPr>
              <a:t>石墨文档是不错的选择，多人可同时在线编辑文档、表格，实时同步内容，大大提高团队协作效率。</a:t>
            </a:r>
            <a:endParaRPr lang="zh-CN" altLang="en-US" sz="1000">
              <a:ln>
                <a:noFill/>
                <a:prstDash val="sysDot"/>
              </a:ln>
              <a:solidFill>
                <a:schemeClr val="tx1">
                  <a:lumMod val="85000"/>
                  <a:lumOff val="15000"/>
                </a:schemeClr>
              </a:solidFill>
              <a:latin typeface="+mn-ea"/>
              <a:cs typeface="+mn-ea"/>
            </a:endParaRPr>
          </a:p>
        </p:txBody>
      </p:sp>
      <p:sp>
        <p:nvSpPr>
          <p:cNvPr id="11" name="矩形 10"/>
          <p:cNvSpPr/>
          <p:nvPr>
            <p:custDataLst>
              <p:tags r:id="rId9"/>
            </p:custDataLst>
          </p:nvPr>
        </p:nvSpPr>
        <p:spPr>
          <a:xfrm>
            <a:off x="1188262" y="3797946"/>
            <a:ext cx="5035818" cy="475329"/>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协同办公利器</a:t>
            </a:r>
            <a:endParaRPr lang="zh-CN" altLang="en-US" sz="2000" b="1">
              <a:solidFill>
                <a:schemeClr val="accent1"/>
              </a:solidFill>
              <a:latin typeface="+mn-ea"/>
              <a:cs typeface="+mn-ea"/>
            </a:endParaRPr>
          </a:p>
        </p:txBody>
      </p:sp>
      <p:sp>
        <p:nvSpPr>
          <p:cNvPr id="12" name="矩形 11"/>
          <p:cNvSpPr/>
          <p:nvPr>
            <p:custDataLst>
              <p:tags r:id="rId10"/>
            </p:custDataLst>
          </p:nvPr>
        </p:nvSpPr>
        <p:spPr>
          <a:xfrm>
            <a:off x="1188262" y="5358197"/>
            <a:ext cx="5039000" cy="47532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000">
                <a:ln>
                  <a:noFill/>
                  <a:prstDash val="sysDot"/>
                </a:ln>
                <a:solidFill>
                  <a:schemeClr val="tx1">
                    <a:lumMod val="85000"/>
                    <a:lumOff val="15000"/>
                  </a:schemeClr>
                </a:solidFill>
                <a:latin typeface="+mn-ea"/>
                <a:cs typeface="+mn-ea"/>
              </a:rPr>
              <a:t>Canva拥有海量模板，即使你没有设计基础，也能在短时间内制作出高质量的图片，满足PPT设计需求。</a:t>
            </a:r>
            <a:endParaRPr lang="zh-CN" altLang="en-US" sz="1000">
              <a:ln>
                <a:noFill/>
                <a:prstDash val="sysDot"/>
              </a:ln>
              <a:solidFill>
                <a:schemeClr val="tx1">
                  <a:lumMod val="85000"/>
                  <a:lumOff val="15000"/>
                </a:schemeClr>
              </a:solidFill>
              <a:latin typeface="+mn-ea"/>
              <a:cs typeface="+mn-ea"/>
            </a:endParaRPr>
          </a:p>
        </p:txBody>
      </p:sp>
      <p:sp>
        <p:nvSpPr>
          <p:cNvPr id="19" name="矩形 18"/>
          <p:cNvSpPr/>
          <p:nvPr>
            <p:custDataLst>
              <p:tags r:id="rId11"/>
            </p:custDataLst>
          </p:nvPr>
        </p:nvSpPr>
        <p:spPr>
          <a:xfrm>
            <a:off x="1188262" y="4829417"/>
            <a:ext cx="5035818" cy="475329"/>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快速出图法宝</a:t>
            </a:r>
            <a:endParaRPr lang="zh-CN" altLang="en-US" sz="2000" b="1">
              <a:solidFill>
                <a:schemeClr val="accent1"/>
              </a:solidFill>
              <a:latin typeface="+mn-ea"/>
              <a:cs typeface="+mn-ea"/>
            </a:endParaRPr>
          </a:p>
        </p:txBody>
      </p:sp>
    </p:spTree>
    <p:custDataLst>
      <p:tags r:id="rId1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版权处理指南</a:t>
            </a:r>
            <a:endParaRPr lang="zh-CN" altLang="en-US"/>
          </a:p>
        </p:txBody>
      </p:sp>
      <p:sp>
        <p:nvSpPr>
          <p:cNvPr id="8" name="矩形 7"/>
          <p:cNvSpPr/>
          <p:nvPr>
            <p:custDataLst>
              <p:tags r:id="rId2"/>
            </p:custDataLst>
          </p:nvPr>
        </p:nvSpPr>
        <p:spPr>
          <a:xfrm>
            <a:off x="901097"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对于非原创素材，如从网络下载的图片、视频等，要详细标注其来源，如网站名称、作者等信息，避免版权纠纷。</a:t>
            </a:r>
            <a:endParaRPr lang="zh-CN" altLang="en-US" sz="1200" kern="0">
              <a:ln>
                <a:noFill/>
                <a:prstDash val="sysDot"/>
              </a:ln>
              <a:solidFill>
                <a:schemeClr val="tx1">
                  <a:lumMod val="85000"/>
                  <a:lumOff val="15000"/>
                </a:schemeClr>
              </a:solidFill>
              <a:latin typeface="+mn-ea"/>
              <a:cs typeface="+mn-ea"/>
            </a:endParaRPr>
          </a:p>
        </p:txBody>
      </p:sp>
      <p:sp>
        <p:nvSpPr>
          <p:cNvPr id="9" name="矩形 8"/>
          <p:cNvSpPr/>
          <p:nvPr>
            <p:custDataLst>
              <p:tags r:id="rId3"/>
            </p:custDataLst>
          </p:nvPr>
        </p:nvSpPr>
        <p:spPr>
          <a:xfrm>
            <a:off x="901097" y="3009392"/>
            <a:ext cx="2880444"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accent1"/>
                </a:solidFill>
                <a:latin typeface="+mn-ea"/>
                <a:cs typeface="+mn-ea"/>
              </a:rPr>
              <a:t>标注素材来源</a:t>
            </a:r>
            <a:endParaRPr lang="zh-CN" altLang="en-US" sz="1700" b="1" kern="0">
              <a:solidFill>
                <a:schemeClr val="accent1"/>
              </a:solidFill>
              <a:latin typeface="+mn-ea"/>
              <a:cs typeface="+mn-ea"/>
            </a:endParaRPr>
          </a:p>
        </p:txBody>
      </p:sp>
      <p:sp>
        <p:nvSpPr>
          <p:cNvPr id="13" name="矩形 12"/>
          <p:cNvSpPr/>
          <p:nvPr>
            <p:custDataLst>
              <p:tags r:id="rId4"/>
            </p:custDataLst>
          </p:nvPr>
        </p:nvSpPr>
        <p:spPr>
          <a:xfrm>
            <a:off x="901097" y="1811595"/>
            <a:ext cx="1325415" cy="991788"/>
          </a:xfrm>
          <a:prstGeom prst="rect">
            <a:avLst/>
          </a:prstGeom>
          <a:noFill/>
        </p:spPr>
        <p:txBody>
          <a:bodyPr wrap="none" lIns="0" tIns="0" rIns="0" bIns="0" rtlCol="0" anchor="ctr">
            <a:normAutofit fontScale="80000"/>
          </a:bodyPr>
          <a:p>
            <a:pPr>
              <a:spcBef>
                <a:spcPct val="0"/>
              </a:spcBef>
              <a:spcAft>
                <a:spcPct val="0"/>
              </a:spcAft>
            </a:pPr>
            <a:r>
              <a:rPr lang="en-US" altLang="zh-CN" sz="7200" b="1" kern="0" dirty="0">
                <a:solidFill>
                  <a:schemeClr val="accent1"/>
                </a:solidFill>
                <a:latin typeface="+mn-ea"/>
                <a:cs typeface="+mn-ea"/>
              </a:rPr>
              <a:t>01</a:t>
            </a:r>
            <a:endParaRPr lang="zh-CN" altLang="en-US" sz="7200" b="1" kern="0" dirty="0">
              <a:solidFill>
                <a:schemeClr val="accent1"/>
              </a:solidFill>
              <a:latin typeface="+mn-ea"/>
              <a:cs typeface="+mn-ea"/>
            </a:endParaRPr>
          </a:p>
        </p:txBody>
      </p:sp>
      <p:pic>
        <p:nvPicPr>
          <p:cNvPr id="16" name="图片 15" descr="/data/temp/e0ef6301-298e-11f0-80b8-1ab25010afc6.jpg@base@tag=imgScale&amp;m=1&amp;w=799&amp;h=422&amp;q=95e0ef6301-298e-11f0-80b8-1ab25010afc6"/>
          <p:cNvPicPr>
            <a:picLocks noChangeAspect="1"/>
          </p:cNvPicPr>
          <p:nvPr>
            <p:custDataLst>
              <p:tags r:id="rId5"/>
            </p:custDataLst>
          </p:nvPr>
        </p:nvPicPr>
        <p:blipFill rotWithShape="1">
          <a:blip r:embed="rId6"/>
          <a:srcRect t="4983" b="4983"/>
          <a:stretch>
            <a:fillRect/>
          </a:stretch>
        </p:blipFill>
        <p:spPr>
          <a:xfrm>
            <a:off x="901097" y="4680337"/>
            <a:ext cx="2880449" cy="1520002"/>
          </a:xfrm>
          <a:prstGeom prst="rect">
            <a:avLst/>
          </a:prstGeom>
          <a:solidFill>
            <a:schemeClr val="accent1"/>
          </a:solidFill>
          <a:ln>
            <a:solidFill>
              <a:schemeClr val="accent1">
                <a:alpha val="20000"/>
              </a:schemeClr>
            </a:solidFill>
          </a:ln>
        </p:spPr>
      </p:pic>
      <p:sp>
        <p:nvSpPr>
          <p:cNvPr id="17" name="矩形 16"/>
          <p:cNvSpPr/>
          <p:nvPr>
            <p:custDataLst>
              <p:tags r:id="rId7"/>
            </p:custDataLst>
          </p:nvPr>
        </p:nvSpPr>
        <p:spPr>
          <a:xfrm>
            <a:off x="4759324"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提前收集一些有版权保障的素材，建立自己的替换素材库。当发现使用的素材存在版权问题时，可及时替换。</a:t>
            </a:r>
            <a:endParaRPr lang="zh-CN" altLang="en-US" sz="1200" kern="0">
              <a:ln>
                <a:noFill/>
                <a:prstDash val="sysDot"/>
              </a:ln>
              <a:solidFill>
                <a:schemeClr val="tx1">
                  <a:lumMod val="85000"/>
                  <a:lumOff val="15000"/>
                </a:schemeClr>
              </a:solidFill>
              <a:latin typeface="+mn-ea"/>
              <a:cs typeface="+mn-ea"/>
            </a:endParaRPr>
          </a:p>
        </p:txBody>
      </p:sp>
      <p:sp>
        <p:nvSpPr>
          <p:cNvPr id="18" name="矩形 17"/>
          <p:cNvSpPr/>
          <p:nvPr>
            <p:custDataLst>
              <p:tags r:id="rId8"/>
            </p:custDataLst>
          </p:nvPr>
        </p:nvSpPr>
        <p:spPr>
          <a:xfrm>
            <a:off x="4759324" y="3009392"/>
            <a:ext cx="2880444"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accent1"/>
                </a:solidFill>
                <a:latin typeface="+mn-ea"/>
                <a:cs typeface="+mn-ea"/>
              </a:rPr>
              <a:t>建立替换素材库</a:t>
            </a:r>
            <a:endParaRPr lang="zh-CN" altLang="en-US" sz="1700" b="1" kern="0">
              <a:solidFill>
                <a:schemeClr val="accent1"/>
              </a:solidFill>
              <a:latin typeface="+mn-ea"/>
              <a:cs typeface="+mn-ea"/>
            </a:endParaRPr>
          </a:p>
        </p:txBody>
      </p:sp>
      <p:sp>
        <p:nvSpPr>
          <p:cNvPr id="20" name="矩形 19"/>
          <p:cNvSpPr/>
          <p:nvPr>
            <p:custDataLst>
              <p:tags r:id="rId9"/>
            </p:custDataLst>
          </p:nvPr>
        </p:nvSpPr>
        <p:spPr>
          <a:xfrm>
            <a:off x="4759324" y="1811595"/>
            <a:ext cx="1325415" cy="991788"/>
          </a:xfrm>
          <a:prstGeom prst="rect">
            <a:avLst/>
          </a:prstGeom>
          <a:noFill/>
        </p:spPr>
        <p:txBody>
          <a:bodyPr wrap="none" lIns="0" tIns="0" rIns="0" bIns="0" rtlCol="0" anchor="ctr">
            <a:normAutofit fontScale="80000"/>
          </a:bodyPr>
          <a:p>
            <a:pPr>
              <a:spcBef>
                <a:spcPct val="0"/>
              </a:spcBef>
              <a:spcAft>
                <a:spcPct val="0"/>
              </a:spcAft>
            </a:pPr>
            <a:r>
              <a:rPr lang="en-US" altLang="zh-CN" sz="7200" b="1" kern="0">
                <a:solidFill>
                  <a:schemeClr val="accent1"/>
                </a:solidFill>
                <a:latin typeface="+mn-ea"/>
                <a:cs typeface="+mn-ea"/>
              </a:rPr>
              <a:t>02</a:t>
            </a:r>
            <a:endParaRPr lang="zh-CN" altLang="en-US" sz="7200" b="1" kern="0">
              <a:solidFill>
                <a:schemeClr val="accent1"/>
              </a:solidFill>
              <a:latin typeface="+mn-ea"/>
              <a:cs typeface="+mn-ea"/>
            </a:endParaRPr>
          </a:p>
        </p:txBody>
      </p:sp>
      <p:pic>
        <p:nvPicPr>
          <p:cNvPr id="21" name="图片 20" descr="/data/temp/e0ef640a-298e-11f0-80b8-1ab25010afc6.jpg@base@tag=imgScale&amp;m=1&amp;w=799&amp;h=422&amp;q=95e0ef640a-298e-11f0-80b8-1ab25010afc6"/>
          <p:cNvPicPr>
            <a:picLocks noChangeAspect="1"/>
          </p:cNvPicPr>
          <p:nvPr>
            <p:custDataLst>
              <p:tags r:id="rId10"/>
            </p:custDataLst>
          </p:nvPr>
        </p:nvPicPr>
        <p:blipFill rotWithShape="1">
          <a:blip r:embed="rId11"/>
          <a:srcRect t="7797" b="7797"/>
          <a:stretch>
            <a:fillRect/>
          </a:stretch>
        </p:blipFill>
        <p:spPr>
          <a:xfrm>
            <a:off x="4759324" y="4680337"/>
            <a:ext cx="2880449" cy="1520002"/>
          </a:xfrm>
          <a:prstGeom prst="rect">
            <a:avLst/>
          </a:prstGeom>
          <a:solidFill>
            <a:schemeClr val="accent1"/>
          </a:solidFill>
          <a:ln>
            <a:solidFill>
              <a:schemeClr val="accent1">
                <a:alpha val="20000"/>
              </a:schemeClr>
            </a:solidFill>
          </a:ln>
        </p:spPr>
      </p:pic>
      <p:sp>
        <p:nvSpPr>
          <p:cNvPr id="22" name="矩形 21"/>
          <p:cNvSpPr/>
          <p:nvPr>
            <p:custDataLst>
              <p:tags r:id="rId12"/>
            </p:custDataLst>
          </p:nvPr>
        </p:nvSpPr>
        <p:spPr>
          <a:xfrm>
            <a:off x="8617551"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使用像Pixabay、Unsplash等提供CC0协议素材的平台，这些素材可免费用于商业和非商业用途。</a:t>
            </a:r>
            <a:endParaRPr lang="zh-CN" altLang="en-US" sz="1200" kern="0">
              <a:ln>
                <a:noFill/>
                <a:prstDash val="sysDot"/>
              </a:ln>
              <a:solidFill>
                <a:schemeClr val="tx1">
                  <a:lumMod val="85000"/>
                  <a:lumOff val="15000"/>
                </a:schemeClr>
              </a:solidFill>
              <a:latin typeface="+mn-ea"/>
              <a:cs typeface="+mn-ea"/>
            </a:endParaRPr>
          </a:p>
        </p:txBody>
      </p:sp>
      <p:sp>
        <p:nvSpPr>
          <p:cNvPr id="24" name="矩形 23"/>
          <p:cNvSpPr/>
          <p:nvPr>
            <p:custDataLst>
              <p:tags r:id="rId13"/>
            </p:custDataLst>
          </p:nvPr>
        </p:nvSpPr>
        <p:spPr>
          <a:xfrm>
            <a:off x="8617551" y="3009392"/>
            <a:ext cx="2880443"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accent1"/>
                </a:solidFill>
                <a:latin typeface="+mn-ea"/>
                <a:cs typeface="+mn-ea"/>
              </a:rPr>
              <a:t>选择版权友好平台</a:t>
            </a:r>
            <a:endParaRPr lang="zh-CN" altLang="en-US" sz="1700" b="1" kern="0">
              <a:solidFill>
                <a:schemeClr val="accent1"/>
              </a:solidFill>
              <a:latin typeface="+mn-ea"/>
              <a:cs typeface="+mn-ea"/>
            </a:endParaRPr>
          </a:p>
        </p:txBody>
      </p:sp>
      <p:sp>
        <p:nvSpPr>
          <p:cNvPr id="25" name="矩形 24"/>
          <p:cNvSpPr/>
          <p:nvPr>
            <p:custDataLst>
              <p:tags r:id="rId14"/>
            </p:custDataLst>
          </p:nvPr>
        </p:nvSpPr>
        <p:spPr>
          <a:xfrm>
            <a:off x="8617551" y="1811595"/>
            <a:ext cx="1325415" cy="991788"/>
          </a:xfrm>
          <a:prstGeom prst="rect">
            <a:avLst/>
          </a:prstGeom>
          <a:noFill/>
        </p:spPr>
        <p:txBody>
          <a:bodyPr wrap="none" lIns="0" tIns="0" rIns="0" bIns="0" rtlCol="0" anchor="ctr">
            <a:normAutofit fontScale="80000"/>
          </a:bodyPr>
          <a:p>
            <a:pPr>
              <a:spcBef>
                <a:spcPct val="0"/>
              </a:spcBef>
              <a:spcAft>
                <a:spcPct val="0"/>
              </a:spcAft>
            </a:pPr>
            <a:r>
              <a:rPr lang="en-US" altLang="zh-CN" sz="7200" b="1" kern="0">
                <a:solidFill>
                  <a:schemeClr val="accent1"/>
                </a:solidFill>
                <a:latin typeface="+mn-ea"/>
                <a:cs typeface="+mn-ea"/>
              </a:rPr>
              <a:t>03</a:t>
            </a:r>
            <a:endParaRPr lang="zh-CN" altLang="en-US" sz="7200" b="1" kern="0">
              <a:solidFill>
                <a:schemeClr val="accent1"/>
              </a:solidFill>
              <a:latin typeface="+mn-ea"/>
              <a:cs typeface="+mn-ea"/>
            </a:endParaRPr>
          </a:p>
        </p:txBody>
      </p:sp>
      <p:pic>
        <p:nvPicPr>
          <p:cNvPr id="26" name="图片 25" descr="/data/temp/e0ef633c-298e-11f0-80b8-1ab25010afc6.jpg@base@tag=imgScale&amp;m=1&amp;w=799&amp;h=422&amp;q=95e0ef633c-298e-11f0-80b8-1ab25010afc6"/>
          <p:cNvPicPr>
            <a:picLocks noChangeAspect="1"/>
          </p:cNvPicPr>
          <p:nvPr>
            <p:custDataLst>
              <p:tags r:id="rId15"/>
            </p:custDataLst>
          </p:nvPr>
        </p:nvPicPr>
        <p:blipFill rotWithShape="1">
          <a:blip r:embed="rId16"/>
          <a:srcRect l="4407" r="4407"/>
          <a:stretch>
            <a:fillRect/>
          </a:stretch>
        </p:blipFill>
        <p:spPr>
          <a:xfrm>
            <a:off x="8617551" y="4680337"/>
            <a:ext cx="2880449" cy="1520002"/>
          </a:xfrm>
          <a:prstGeom prst="rect">
            <a:avLst/>
          </a:prstGeom>
          <a:solidFill>
            <a:schemeClr val="accent1"/>
          </a:solidFill>
          <a:ln>
            <a:solidFill>
              <a:schemeClr val="accent1">
                <a:alpha val="20000"/>
              </a:schemeClr>
            </a:solidFill>
          </a:ln>
        </p:spPr>
      </p:pic>
      <p:cxnSp>
        <p:nvCxnSpPr>
          <p:cNvPr id="35" name="直接连接符 34"/>
          <p:cNvCxnSpPr/>
          <p:nvPr>
            <p:custDataLst>
              <p:tags r:id="rId17"/>
            </p:custDataLst>
          </p:nvPr>
        </p:nvCxnSpPr>
        <p:spPr>
          <a:xfrm>
            <a:off x="695960"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8"/>
            </p:custDataLst>
          </p:nvPr>
        </p:nvCxnSpPr>
        <p:spPr>
          <a:xfrm>
            <a:off x="4544025"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19"/>
            </p:custDataLst>
          </p:nvPr>
        </p:nvCxnSpPr>
        <p:spPr>
          <a:xfrm>
            <a:off x="8400347"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spTree>
    <p:custDataLst>
      <p:tags r:id="rId20"/>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a:t>五分钟急救技巧</a:t>
            </a:r>
            <a:endParaRPr lang="zh-CN" altLang="en-US"/>
          </a:p>
        </p:txBody>
      </p:sp>
      <p:sp>
        <p:nvSpPr>
          <p:cNvPr id="2" name="矩形 1"/>
          <p:cNvSpPr/>
          <p:nvPr>
            <p:custDataLst>
              <p:tags r:id="rId2"/>
            </p:custDataLst>
          </p:nvPr>
        </p:nvSpPr>
        <p:spPr>
          <a:xfrm>
            <a:off x="2141746" y="1945671"/>
            <a:ext cx="9000709" cy="105354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当遇到字体丢失情况，可将文字转换为形状，这样能保证文字显示效果不变。或者在PPT选项中嵌入字体，避免在其他设备上出现字体问题。</a:t>
            </a:r>
            <a:endParaRPr lang="zh-CN" altLang="en-US" sz="1600">
              <a:ln>
                <a:noFill/>
                <a:prstDash val="sysDot"/>
              </a:ln>
              <a:solidFill>
                <a:schemeClr val="tx1">
                  <a:lumMod val="85000"/>
                  <a:lumOff val="15000"/>
                </a:schemeClr>
              </a:solidFill>
              <a:latin typeface="+mn-ea"/>
              <a:cs typeface="+mn-ea"/>
              <a:sym typeface="+mn-ea"/>
            </a:endParaRPr>
          </a:p>
        </p:txBody>
      </p:sp>
      <p:sp>
        <p:nvSpPr>
          <p:cNvPr id="3" name="矩形 2"/>
          <p:cNvSpPr/>
          <p:nvPr>
            <p:custDataLst>
              <p:tags r:id="rId3"/>
            </p:custDataLst>
          </p:nvPr>
        </p:nvSpPr>
        <p:spPr>
          <a:xfrm>
            <a:off x="2141746" y="1477640"/>
            <a:ext cx="9000709" cy="461778"/>
          </a:xfrm>
          <a:prstGeom prst="rect">
            <a:avLst/>
          </a:prstGeom>
          <a:noFill/>
        </p:spPr>
        <p:txBody>
          <a:bodyPr wrap="square" lIns="0" tIns="0" rIns="0" bIns="0" rtlCol="0" anchor="ctr" anchorCtr="0">
            <a:noAutofit/>
          </a:bodyPr>
          <a:p>
            <a:pPr algn="just">
              <a:spcBef>
                <a:spcPct val="0"/>
              </a:spcBef>
              <a:spcAft>
                <a:spcPct val="0"/>
              </a:spcAft>
            </a:pPr>
            <a:r>
              <a:rPr lang="zh-CN" altLang="en-US" sz="2000" b="1">
                <a:solidFill>
                  <a:schemeClr val="accent1"/>
                </a:solidFill>
                <a:latin typeface="+mn-ea"/>
                <a:cs typeface="+mn-ea"/>
                <a:sym typeface="+mn-ea"/>
              </a:rPr>
              <a:t>字体丢失应急方案</a:t>
            </a:r>
            <a:endParaRPr lang="zh-CN" altLang="en-US" sz="2000" b="1">
              <a:solidFill>
                <a:schemeClr val="accent1"/>
              </a:solidFill>
              <a:latin typeface="+mn-ea"/>
              <a:cs typeface="+mn-ea"/>
              <a:sym typeface="+mn-ea"/>
            </a:endParaRPr>
          </a:p>
        </p:txBody>
      </p:sp>
      <p:sp>
        <p:nvSpPr>
          <p:cNvPr id="14" name="矩形 13"/>
          <p:cNvSpPr/>
          <p:nvPr>
            <p:custDataLst>
              <p:tags r:id="rId4"/>
            </p:custDataLst>
          </p:nvPr>
        </p:nvSpPr>
        <p:spPr>
          <a:xfrm>
            <a:off x="1241880" y="1544320"/>
            <a:ext cx="579646" cy="57964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01</a:t>
            </a:r>
            <a:endParaRPr lang="zh-CN" altLang="en-US" sz="2400">
              <a:solidFill>
                <a:schemeClr val="lt1">
                  <a:lumMod val="100000"/>
                </a:schemeClr>
              </a:solidFill>
              <a:latin typeface="+mn-ea"/>
              <a:cs typeface="+mn-ea"/>
              <a:sym typeface="+mn-ea"/>
            </a:endParaRPr>
          </a:p>
        </p:txBody>
      </p:sp>
      <p:sp>
        <p:nvSpPr>
          <p:cNvPr id="15" name="矩形 14"/>
          <p:cNvSpPr/>
          <p:nvPr>
            <p:custDataLst>
              <p:tags r:id="rId5"/>
            </p:custDataLst>
          </p:nvPr>
        </p:nvSpPr>
        <p:spPr>
          <a:xfrm>
            <a:off x="2150002" y="3545997"/>
            <a:ext cx="9000709" cy="105354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若动画卡顿，可降低动画的复杂程度，减少同时播放的动画数量。还可以将视频、音频等媒体文件进行压缩，减轻PPT负担。</a:t>
            </a:r>
            <a:endParaRPr lang="zh-CN" altLang="en-US" sz="1600">
              <a:ln>
                <a:noFill/>
                <a:prstDash val="sysDot"/>
              </a:ln>
              <a:solidFill>
                <a:schemeClr val="tx1">
                  <a:lumMod val="85000"/>
                  <a:lumOff val="15000"/>
                </a:schemeClr>
              </a:solidFill>
              <a:latin typeface="+mn-ea"/>
              <a:cs typeface="+mn-ea"/>
              <a:sym typeface="+mn-ea"/>
            </a:endParaRPr>
          </a:p>
        </p:txBody>
      </p:sp>
      <p:sp>
        <p:nvSpPr>
          <p:cNvPr id="16" name="矩形 15"/>
          <p:cNvSpPr/>
          <p:nvPr>
            <p:custDataLst>
              <p:tags r:id="rId6"/>
            </p:custDataLst>
          </p:nvPr>
        </p:nvSpPr>
        <p:spPr>
          <a:xfrm>
            <a:off x="2150002" y="3078601"/>
            <a:ext cx="9000709" cy="461778"/>
          </a:xfrm>
          <a:prstGeom prst="rect">
            <a:avLst/>
          </a:prstGeom>
          <a:noFill/>
        </p:spPr>
        <p:txBody>
          <a:bodyPr wrap="square" lIns="0" tIns="0" rIns="0" bIns="0" rtlCol="0" anchor="ctr" anchorCtr="0">
            <a:noAutofit/>
          </a:bodyPr>
          <a:p>
            <a:pPr algn="just">
              <a:spcBef>
                <a:spcPct val="0"/>
              </a:spcBef>
              <a:spcAft>
                <a:spcPct val="0"/>
              </a:spcAft>
            </a:pPr>
            <a:r>
              <a:rPr lang="zh-CN" altLang="en-US" sz="2000" b="1">
                <a:solidFill>
                  <a:schemeClr val="accent1"/>
                </a:solidFill>
                <a:latin typeface="+mn-ea"/>
                <a:cs typeface="+mn-ea"/>
                <a:sym typeface="+mn-ea"/>
              </a:rPr>
              <a:t>动画卡顿优化方法</a:t>
            </a:r>
            <a:endParaRPr lang="zh-CN" altLang="en-US" sz="2000" b="1">
              <a:solidFill>
                <a:schemeClr val="accent1"/>
              </a:solidFill>
              <a:latin typeface="+mn-ea"/>
              <a:cs typeface="+mn-ea"/>
              <a:sym typeface="+mn-ea"/>
            </a:endParaRPr>
          </a:p>
        </p:txBody>
      </p:sp>
      <p:sp>
        <p:nvSpPr>
          <p:cNvPr id="17" name="矩形 16"/>
          <p:cNvSpPr/>
          <p:nvPr>
            <p:custDataLst>
              <p:tags r:id="rId7"/>
            </p:custDataLst>
          </p:nvPr>
        </p:nvSpPr>
        <p:spPr>
          <a:xfrm>
            <a:off x="1250771" y="3145281"/>
            <a:ext cx="579646" cy="57964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02</a:t>
            </a:r>
            <a:endParaRPr lang="zh-CN" altLang="en-US" sz="2400">
              <a:solidFill>
                <a:schemeClr val="lt1">
                  <a:lumMod val="100000"/>
                </a:schemeClr>
              </a:solidFill>
              <a:latin typeface="+mn-ea"/>
              <a:cs typeface="+mn-ea"/>
              <a:sym typeface="+mn-ea"/>
            </a:endParaRPr>
          </a:p>
        </p:txBody>
      </p:sp>
      <p:sp>
        <p:nvSpPr>
          <p:cNvPr id="18" name="矩形 17"/>
          <p:cNvSpPr/>
          <p:nvPr>
            <p:custDataLst>
              <p:tags r:id="rId8"/>
            </p:custDataLst>
          </p:nvPr>
        </p:nvSpPr>
        <p:spPr>
          <a:xfrm>
            <a:off x="2141111" y="5146959"/>
            <a:ext cx="9000709" cy="105354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PPT文件过大时，可压缩图片，调整图片分辨率和质量。删除不必要的元素和隐藏幻灯片，有效减小文件体积。</a:t>
            </a:r>
            <a:endParaRPr lang="zh-CN" altLang="en-US" sz="1600">
              <a:ln>
                <a:noFill/>
                <a:prstDash val="sysDot"/>
              </a:ln>
              <a:solidFill>
                <a:schemeClr val="tx1">
                  <a:lumMod val="85000"/>
                  <a:lumOff val="15000"/>
                </a:schemeClr>
              </a:solidFill>
              <a:latin typeface="+mn-ea"/>
              <a:cs typeface="+mn-ea"/>
              <a:sym typeface="+mn-ea"/>
            </a:endParaRPr>
          </a:p>
        </p:txBody>
      </p:sp>
      <p:sp>
        <p:nvSpPr>
          <p:cNvPr id="19" name="矩形 18"/>
          <p:cNvSpPr/>
          <p:nvPr>
            <p:custDataLst>
              <p:tags r:id="rId9"/>
            </p:custDataLst>
          </p:nvPr>
        </p:nvSpPr>
        <p:spPr>
          <a:xfrm>
            <a:off x="2141111" y="4678927"/>
            <a:ext cx="9000709" cy="461778"/>
          </a:xfrm>
          <a:prstGeom prst="rect">
            <a:avLst/>
          </a:prstGeom>
          <a:noFill/>
        </p:spPr>
        <p:txBody>
          <a:bodyPr wrap="square" lIns="0" tIns="0" rIns="0" bIns="0" rtlCol="0" anchor="ctr" anchorCtr="0">
            <a:noAutofit/>
          </a:bodyPr>
          <a:p>
            <a:pPr algn="just">
              <a:spcBef>
                <a:spcPct val="0"/>
              </a:spcBef>
              <a:spcAft>
                <a:spcPct val="0"/>
              </a:spcAft>
            </a:pPr>
            <a:r>
              <a:rPr lang="zh-CN" altLang="en-US" sz="2000" b="1">
                <a:solidFill>
                  <a:schemeClr val="accent1"/>
                </a:solidFill>
                <a:latin typeface="+mn-ea"/>
                <a:cs typeface="+mn-ea"/>
                <a:sym typeface="+mn-ea"/>
              </a:rPr>
              <a:t>文件过大处理办法</a:t>
            </a:r>
            <a:endParaRPr lang="zh-CN" altLang="en-US" sz="2000" b="1">
              <a:solidFill>
                <a:schemeClr val="accent1"/>
              </a:solidFill>
              <a:latin typeface="+mn-ea"/>
              <a:cs typeface="+mn-ea"/>
              <a:sym typeface="+mn-ea"/>
            </a:endParaRPr>
          </a:p>
        </p:txBody>
      </p:sp>
      <p:sp>
        <p:nvSpPr>
          <p:cNvPr id="23" name="矩形 22"/>
          <p:cNvSpPr/>
          <p:nvPr>
            <p:custDataLst>
              <p:tags r:id="rId10"/>
            </p:custDataLst>
          </p:nvPr>
        </p:nvSpPr>
        <p:spPr>
          <a:xfrm>
            <a:off x="1241245" y="4745607"/>
            <a:ext cx="579646" cy="57964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03</a:t>
            </a:r>
            <a:endParaRPr lang="zh-CN" altLang="en-US" sz="2400">
              <a:solidFill>
                <a:schemeClr val="lt1">
                  <a:lumMod val="100000"/>
                </a:schemeClr>
              </a:solidFill>
              <a:latin typeface="+mn-ea"/>
              <a:cs typeface="+mn-ea"/>
              <a:sym typeface="+mn-ea"/>
            </a:endParaRPr>
          </a:p>
        </p:txBody>
      </p:sp>
    </p:spTree>
    <p:custDataLst>
      <p:tags r:id="rId1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zh-CN" altLang="en-US"/>
              <a:t>谢谢</a:t>
            </a:r>
            <a:endParaRPr lang="zh-CN" altLang="en-US"/>
          </a:p>
        </p:txBody>
      </p:sp>
      <p:sp>
        <p:nvSpPr>
          <p:cNvPr id="10" name="署名"/>
          <p:cNvSpPr>
            <a:spLocks noGrp="1"/>
          </p:cNvSpPr>
          <p:nvPr>
            <p:ph type="body" sz="quarter" idx="17"/>
            <p:custDataLst>
              <p:tags r:id="rId2"/>
            </p:custDataLst>
          </p:nvPr>
        </p:nvSpPr>
        <p:spPr/>
        <p:txBody>
          <a:bodyPr/>
          <a:lstStyle/>
          <a:p>
            <a:r>
              <a:rPr lang="zh-CN" altLang="en-US"/>
              <a:t>汇报人：</a:t>
            </a:r>
            <a:r>
              <a:rPr lang="zh-CN" altLang="en-US"/>
              <a:t>陈志强</a:t>
            </a:r>
            <a:endParaRPr lang="zh-CN" altLang="en-US"/>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4.29 </a:t>
            </a:r>
            <a:r>
              <a:rPr lang="zh-CN" altLang="en-US"/>
              <a:t>学习笔记（</a:t>
            </a:r>
            <a:r>
              <a:rPr lang="zh-CN" altLang="en-US"/>
              <a:t>思维导图）</a:t>
            </a:r>
            <a:endParaRPr lang="zh-CN" altLang="en-US"/>
          </a:p>
        </p:txBody>
      </p:sp>
      <p:pic>
        <p:nvPicPr>
          <p:cNvPr id="5" name="图片 4" descr="思维导图_AI从零打造个人简历网站"/>
          <p:cNvPicPr>
            <a:picLocks noChangeAspect="1"/>
          </p:cNvPicPr>
          <p:nvPr/>
        </p:nvPicPr>
        <p:blipFill>
          <a:blip r:embed="rId1"/>
          <a:stretch>
            <a:fillRect/>
          </a:stretch>
        </p:blipFill>
        <p:spPr>
          <a:xfrm>
            <a:off x="6308725" y="648970"/>
            <a:ext cx="1151890" cy="5256530"/>
          </a:xfrm>
          <a:prstGeom prst="rect">
            <a:avLst/>
          </a:prstGeom>
        </p:spPr>
      </p:pic>
      <p:sp>
        <p:nvSpPr>
          <p:cNvPr id="4" name="文本框 3"/>
          <p:cNvSpPr txBox="1"/>
          <p:nvPr/>
        </p:nvSpPr>
        <p:spPr>
          <a:xfrm>
            <a:off x="795020" y="1730375"/>
            <a:ext cx="4064000" cy="914400"/>
          </a:xfrm>
          <a:prstGeom prst="rect">
            <a:avLst/>
          </a:prstGeom>
          <a:noFill/>
        </p:spPr>
        <p:txBody>
          <a:bodyPr wrap="square" rtlCol="0">
            <a:normAutofit fontScale="90000" lnSpcReduction="20000"/>
          </a:bodyPr>
          <a:p>
            <a:pPr algn="l">
              <a:lnSpc>
                <a:spcPct val="140000"/>
              </a:lnSpc>
            </a:pPr>
            <a:r>
              <a:rPr lang="zh-CN" altLang="en-US" sz="2400" kern="100" dirty="0">
                <a:effectLst/>
                <a:latin typeface="+mn-ea"/>
                <a:cs typeface="江城圆体 400W" panose="020B0500000000000000" pitchFamily="34" charset="-122"/>
              </a:rPr>
              <a:t>提示词：帮我生成一份</a:t>
            </a:r>
            <a:r>
              <a:rPr lang="zh-CN" altLang="en-US" sz="2400" kern="100" dirty="0">
                <a:effectLst/>
                <a:latin typeface="+mn-ea"/>
                <a:cs typeface="江城圆体 400W" panose="020B0500000000000000" pitchFamily="34" charset="-122"/>
              </a:rPr>
              <a:t>思维导图</a:t>
            </a:r>
            <a:endParaRPr lang="zh-CN" altLang="en-US" sz="2400" kern="100" dirty="0">
              <a:effectLst/>
              <a:latin typeface="+mn-ea"/>
              <a:cs typeface="江城圆体 400W" panose="020B0500000000000000" pitchFamily="34" charset="-122"/>
            </a:endParaRPr>
          </a:p>
        </p:txBody>
      </p:sp>
      <p:sp>
        <p:nvSpPr>
          <p:cNvPr id="9" name="文本框 8"/>
          <p:cNvSpPr txBox="1"/>
          <p:nvPr/>
        </p:nvSpPr>
        <p:spPr>
          <a:xfrm>
            <a:off x="795020" y="2820035"/>
            <a:ext cx="4064000" cy="914400"/>
          </a:xfrm>
          <a:prstGeom prst="rect">
            <a:avLst/>
          </a:prstGeom>
          <a:noFill/>
        </p:spPr>
        <p:txBody>
          <a:bodyPr wrap="square" rtlCol="0">
            <a:normAutofit/>
          </a:bodyPr>
          <a:p>
            <a:pPr algn="l">
              <a:lnSpc>
                <a:spcPct val="140000"/>
              </a:lnSpc>
            </a:pPr>
            <a:r>
              <a:rPr lang="zh-CN" altLang="en-US" sz="2400" kern="100" dirty="0">
                <a:effectLst/>
                <a:latin typeface="+mn-ea"/>
                <a:cs typeface="江城圆体 400W" panose="020B0500000000000000" pitchFamily="34" charset="-122"/>
              </a:rPr>
              <a:t>使用</a:t>
            </a:r>
            <a:r>
              <a:rPr lang="en-US" altLang="zh-CN" sz="2400" kern="100" dirty="0">
                <a:effectLst/>
                <a:latin typeface="+mn-ea"/>
                <a:cs typeface="江城圆体 400W" panose="020B0500000000000000" pitchFamily="34" charset="-122"/>
              </a:rPr>
              <a:t>AI</a:t>
            </a:r>
            <a:r>
              <a:rPr lang="zh-CN" altLang="en-US" sz="2400" kern="100" dirty="0">
                <a:effectLst/>
                <a:latin typeface="+mn-ea"/>
                <a:cs typeface="江城圆体 400W" panose="020B0500000000000000" pitchFamily="34" charset="-122"/>
              </a:rPr>
              <a:t>：</a:t>
            </a:r>
            <a:r>
              <a:rPr lang="zh-CN" altLang="en-US" sz="2400" kern="100" dirty="0">
                <a:effectLst/>
                <a:latin typeface="+mn-ea"/>
                <a:cs typeface="江城圆体 400W" panose="020B0500000000000000" pitchFamily="34" charset="-122"/>
              </a:rPr>
              <a:t>腾讯文档</a:t>
            </a:r>
            <a:endParaRPr lang="zh-CN" altLang="en-US" sz="2400" kern="100" dirty="0">
              <a:effectLst/>
              <a:latin typeface="+mn-ea"/>
              <a:cs typeface="江城圆体 400W" panose="020B0500000000000000" pitchFamily="34" charset="-122"/>
            </a:endParaRPr>
          </a:p>
        </p:txBody>
      </p:sp>
      <p:sp>
        <p:nvSpPr>
          <p:cNvPr id="10" name="文本框 9"/>
          <p:cNvSpPr txBox="1"/>
          <p:nvPr/>
        </p:nvSpPr>
        <p:spPr>
          <a:xfrm>
            <a:off x="795020" y="3909695"/>
            <a:ext cx="4064000" cy="914400"/>
          </a:xfrm>
          <a:prstGeom prst="rect">
            <a:avLst/>
          </a:prstGeom>
          <a:noFill/>
        </p:spPr>
        <p:txBody>
          <a:bodyPr wrap="square" rtlCol="0">
            <a:normAutofit/>
          </a:bodyPr>
          <a:p>
            <a:pPr algn="l">
              <a:lnSpc>
                <a:spcPct val="140000"/>
              </a:lnSpc>
            </a:pPr>
            <a:r>
              <a:rPr lang="zh-CN" altLang="en-US" sz="2400" kern="100" dirty="0">
                <a:effectLst/>
                <a:latin typeface="+mn-ea"/>
                <a:cs typeface="江城圆体 400W" panose="020B0500000000000000" pitchFamily="34" charset="-122"/>
              </a:rPr>
              <a:t>思维导图：</a:t>
            </a:r>
            <a:r>
              <a:rPr lang="zh-CN" altLang="en-US" sz="2400" kern="100" dirty="0">
                <a:effectLst/>
                <a:latin typeface="+mn-ea"/>
                <a:cs typeface="江城圆体 400W" panose="020B0500000000000000" pitchFamily="34" charset="-122"/>
              </a:rPr>
              <a:t>右图</a:t>
            </a:r>
            <a:endParaRPr lang="zh-CN" altLang="en-US" sz="2400" kern="100" dirty="0">
              <a:effectLst/>
              <a:latin typeface="+mn-ea"/>
              <a:cs typeface="江城圆体 400W" panose="020B0500000000000000" pitchFamily="34"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前期准备：构建创作框架</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01</a:t>
            </a:r>
            <a:endParaRPr lang="en-US" altLang="zh-CN"/>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主题定位与场景拆解</a:t>
            </a:r>
            <a:endParaRPr lang="zh-CN" altLang="en-US"/>
          </a:p>
        </p:txBody>
      </p:sp>
      <p:sp>
        <p:nvSpPr>
          <p:cNvPr id="4" name="圆角矩形 3"/>
          <p:cNvSpPr/>
          <p:nvPr>
            <p:custDataLst>
              <p:tags r:id="rId2"/>
            </p:custDataLst>
          </p:nvPr>
        </p:nvSpPr>
        <p:spPr>
          <a:xfrm>
            <a:off x="720725" y="1928787"/>
            <a:ext cx="3270342" cy="4241947"/>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圆角矩形 1"/>
          <p:cNvSpPr/>
          <p:nvPr>
            <p:custDataLst>
              <p:tags r:id="rId3"/>
            </p:custDataLst>
          </p:nvPr>
        </p:nvSpPr>
        <p:spPr>
          <a:xfrm>
            <a:off x="4427455" y="1928787"/>
            <a:ext cx="3270342" cy="4241947"/>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custDataLst>
              <p:tags r:id="rId4"/>
            </p:custDataLst>
          </p:nvPr>
        </p:nvSpPr>
        <p:spPr>
          <a:xfrm>
            <a:off x="1028764" y="3247577"/>
            <a:ext cx="2635013" cy="2360345"/>
          </a:xfrm>
          <a:prstGeom prst="rect">
            <a:avLst/>
          </a:prstGeom>
        </p:spPr>
        <p:txBody>
          <a:bodyPr wrap="square" lIns="0" tIns="0" rIns="0" bIns="0">
            <a:noAutofit/>
          </a:bodyPr>
          <a:p>
            <a:pPr algn="ctr">
              <a:lnSpc>
                <a:spcPct val="15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在宅家期间，技能提升是个不错的选择。比如学习一门新语言，据统计，每天花2 - 3小时学习，3个月左右能达到基础交流水平；还可以学习编程，通过在线课程，掌握一门编程语言的基础语法和应用。</a:t>
            </a:r>
            <a:endParaRPr lang="zh-CN" altLang="en-US" sz="1200" dirty="0">
              <a:ln>
                <a:noFill/>
                <a:prstDash val="sysDot"/>
              </a:ln>
              <a:solidFill>
                <a:schemeClr val="tx1">
                  <a:lumMod val="85000"/>
                  <a:lumOff val="15000"/>
                </a:schemeClr>
              </a:solidFill>
              <a:latin typeface="+mn-ea"/>
              <a:cs typeface="+mn-ea"/>
            </a:endParaRPr>
          </a:p>
        </p:txBody>
      </p:sp>
      <p:sp>
        <p:nvSpPr>
          <p:cNvPr id="13" name="矩形 12"/>
          <p:cNvSpPr/>
          <p:nvPr>
            <p:custDataLst>
              <p:tags r:id="rId5"/>
            </p:custDataLst>
          </p:nvPr>
        </p:nvSpPr>
        <p:spPr>
          <a:xfrm>
            <a:off x="951112" y="2616740"/>
            <a:ext cx="2809568" cy="447298"/>
          </a:xfrm>
          <a:prstGeom prst="rect">
            <a:avLst/>
          </a:prstGeom>
          <a:noFill/>
        </p:spPr>
        <p:txBody>
          <a:bodyPr wrap="square" lIns="0" tIns="0" rIns="0" bIns="0" rtlCol="0" anchor="b" anchorCtr="0">
            <a:noAutofit/>
          </a:bodyPr>
          <a:p>
            <a:pPr algn="ctr">
              <a:spcBef>
                <a:spcPct val="0"/>
              </a:spcBef>
              <a:spcAft>
                <a:spcPct val="0"/>
              </a:spcAft>
            </a:pPr>
            <a:r>
              <a:rPr lang="zh-CN" altLang="en-US" sz="2400" b="1" kern="0">
                <a:solidFill>
                  <a:schemeClr val="accent1"/>
                </a:solidFill>
                <a:latin typeface="+mn-ea"/>
                <a:cs typeface="+mn-ea"/>
              </a:rPr>
              <a:t>技能提升场景</a:t>
            </a:r>
            <a:endParaRPr lang="zh-CN" altLang="en-US" sz="2400" b="1" kern="0">
              <a:solidFill>
                <a:schemeClr val="accent1"/>
              </a:solidFill>
              <a:latin typeface="+mn-ea"/>
              <a:cs typeface="+mn-ea"/>
            </a:endParaRPr>
          </a:p>
        </p:txBody>
      </p:sp>
      <p:sp>
        <p:nvSpPr>
          <p:cNvPr id="14" name="矩形 13"/>
          <p:cNvSpPr/>
          <p:nvPr>
            <p:custDataLst>
              <p:tags r:id="rId6"/>
            </p:custDataLst>
          </p:nvPr>
        </p:nvSpPr>
        <p:spPr>
          <a:xfrm>
            <a:off x="4779132" y="3247577"/>
            <a:ext cx="2635013" cy="2360345"/>
          </a:xfrm>
          <a:prstGeom prst="rect">
            <a:avLst/>
          </a:prstGeom>
        </p:spPr>
        <p:txBody>
          <a:bodyPr wrap="square" lIns="0" tIns="0" rIns="0" bIns="0">
            <a:noAutofit/>
          </a:bodyPr>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家庭互动能增进亲情。可以组织家庭游戏之夜，像玩大富翁、狼人杀等；也能一起做手工，比如制作陶艺、编织手链等，留下美好的家庭回忆。</a:t>
            </a:r>
            <a:endParaRPr lang="zh-CN" altLang="en-US" sz="1200">
              <a:ln>
                <a:noFill/>
                <a:prstDash val="sysDot"/>
              </a:ln>
              <a:solidFill>
                <a:schemeClr val="tx1">
                  <a:lumMod val="85000"/>
                  <a:lumOff val="15000"/>
                </a:schemeClr>
              </a:solidFill>
              <a:latin typeface="+mn-ea"/>
              <a:cs typeface="+mn-ea"/>
            </a:endParaRPr>
          </a:p>
        </p:txBody>
      </p:sp>
      <p:sp>
        <p:nvSpPr>
          <p:cNvPr id="15" name="矩形 14"/>
          <p:cNvSpPr/>
          <p:nvPr>
            <p:custDataLst>
              <p:tags r:id="rId7"/>
            </p:custDataLst>
          </p:nvPr>
        </p:nvSpPr>
        <p:spPr>
          <a:xfrm>
            <a:off x="4657842" y="2616740"/>
            <a:ext cx="2809568" cy="447298"/>
          </a:xfrm>
          <a:prstGeom prst="rect">
            <a:avLst/>
          </a:prstGeom>
          <a:noFill/>
        </p:spPr>
        <p:txBody>
          <a:bodyPr wrap="square" lIns="0" tIns="0" rIns="0" bIns="0" rtlCol="0" anchor="b" anchorCtr="0">
            <a:noAutofit/>
          </a:bodyPr>
          <a:p>
            <a:pPr algn="ctr">
              <a:spcBef>
                <a:spcPct val="0"/>
              </a:spcBef>
              <a:spcAft>
                <a:spcPct val="0"/>
              </a:spcAft>
            </a:pPr>
            <a:r>
              <a:rPr lang="zh-CN" altLang="en-US" sz="2400" b="1" kern="0">
                <a:solidFill>
                  <a:schemeClr val="accent1"/>
                </a:solidFill>
                <a:latin typeface="+mn-ea"/>
                <a:cs typeface="+mn-ea"/>
              </a:rPr>
              <a:t>家庭互动场景</a:t>
            </a:r>
            <a:endParaRPr lang="zh-CN" altLang="en-US" sz="2400" b="1" kern="0">
              <a:solidFill>
                <a:schemeClr val="accent1"/>
              </a:solidFill>
              <a:latin typeface="+mn-ea"/>
              <a:cs typeface="+mn-ea"/>
            </a:endParaRPr>
          </a:p>
        </p:txBody>
      </p:sp>
      <p:sp>
        <p:nvSpPr>
          <p:cNvPr id="16" name="圆角矩形 15"/>
          <p:cNvSpPr/>
          <p:nvPr>
            <p:custDataLst>
              <p:tags r:id="rId8"/>
            </p:custDataLst>
          </p:nvPr>
        </p:nvSpPr>
        <p:spPr>
          <a:xfrm>
            <a:off x="8201568" y="1928787"/>
            <a:ext cx="3270342" cy="4241947"/>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custDataLst>
              <p:tags r:id="rId9"/>
            </p:custDataLst>
          </p:nvPr>
        </p:nvSpPr>
        <p:spPr>
          <a:xfrm>
            <a:off x="8529501" y="3247577"/>
            <a:ext cx="2635013" cy="2360345"/>
          </a:xfrm>
          <a:prstGeom prst="rect">
            <a:avLst/>
          </a:prstGeom>
        </p:spPr>
        <p:txBody>
          <a:bodyPr wrap="square" lIns="0" tIns="0" rIns="0" bIns="0">
            <a:noAutofit/>
          </a:bodyPr>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自我疗愈有助于放松身心。可以进行冥想，每天15 - 30分钟的冥想能有效减轻压力；也可以阅读一本好书，沉浸在书的世界中，舒缓情绪。</a:t>
            </a:r>
            <a:endParaRPr lang="zh-CN" altLang="en-US" sz="1200">
              <a:ln>
                <a:noFill/>
                <a:prstDash val="sysDot"/>
              </a:ln>
              <a:solidFill>
                <a:schemeClr val="tx1">
                  <a:lumMod val="85000"/>
                  <a:lumOff val="15000"/>
                </a:schemeClr>
              </a:solidFill>
              <a:latin typeface="+mn-ea"/>
              <a:cs typeface="+mn-ea"/>
            </a:endParaRPr>
          </a:p>
        </p:txBody>
      </p:sp>
      <p:sp>
        <p:nvSpPr>
          <p:cNvPr id="19" name="矩形 18"/>
          <p:cNvSpPr/>
          <p:nvPr>
            <p:custDataLst>
              <p:tags r:id="rId10"/>
            </p:custDataLst>
          </p:nvPr>
        </p:nvSpPr>
        <p:spPr>
          <a:xfrm>
            <a:off x="8431955" y="2616740"/>
            <a:ext cx="2809568" cy="447298"/>
          </a:xfrm>
          <a:prstGeom prst="rect">
            <a:avLst/>
          </a:prstGeom>
          <a:noFill/>
        </p:spPr>
        <p:txBody>
          <a:bodyPr wrap="square" lIns="0" tIns="0" rIns="0" bIns="0" rtlCol="0" anchor="b" anchorCtr="0">
            <a:noAutofit/>
          </a:bodyPr>
          <a:p>
            <a:pPr algn="ctr">
              <a:spcBef>
                <a:spcPct val="0"/>
              </a:spcBef>
              <a:spcAft>
                <a:spcPct val="0"/>
              </a:spcAft>
            </a:pPr>
            <a:r>
              <a:rPr lang="zh-CN" altLang="en-US" sz="2400" b="1" kern="0">
                <a:solidFill>
                  <a:schemeClr val="accent1"/>
                </a:solidFill>
                <a:latin typeface="+mn-ea"/>
                <a:cs typeface="+mn-ea"/>
              </a:rPr>
              <a:t>自我疗愈场景</a:t>
            </a:r>
            <a:endParaRPr lang="zh-CN" altLang="en-US" sz="2400" b="1" kern="0">
              <a:solidFill>
                <a:schemeClr val="accent1"/>
              </a:solidFill>
              <a:latin typeface="+mn-ea"/>
              <a:cs typeface="+mn-ea"/>
            </a:endParaRPr>
          </a:p>
        </p:txBody>
      </p:sp>
      <p:cxnSp>
        <p:nvCxnSpPr>
          <p:cNvPr id="30" name="直接连接符 29"/>
          <p:cNvCxnSpPr/>
          <p:nvPr>
            <p:custDataLst>
              <p:tags r:id="rId11"/>
            </p:custDataLst>
          </p:nvPr>
        </p:nvCxnSpPr>
        <p:spPr>
          <a:xfrm>
            <a:off x="2185191" y="5849218"/>
            <a:ext cx="341409"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custDataLst>
              <p:tags r:id="rId12"/>
            </p:custDataLst>
          </p:nvPr>
        </p:nvCxnSpPr>
        <p:spPr>
          <a:xfrm>
            <a:off x="5891921" y="5849218"/>
            <a:ext cx="341409"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cxnSp>
        <p:nvCxnSpPr>
          <p:cNvPr id="21" name="直接连接符 20"/>
          <p:cNvCxnSpPr/>
          <p:nvPr>
            <p:custDataLst>
              <p:tags r:id="rId13"/>
            </p:custDataLst>
          </p:nvPr>
        </p:nvCxnSpPr>
        <p:spPr>
          <a:xfrm>
            <a:off x="9666034" y="5849218"/>
            <a:ext cx="341409"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sp>
        <p:nvSpPr>
          <p:cNvPr id="22" name="椭圆 21"/>
          <p:cNvSpPr/>
          <p:nvPr>
            <p:custDataLst>
              <p:tags r:id="rId14"/>
            </p:custDataLst>
          </p:nvPr>
        </p:nvSpPr>
        <p:spPr>
          <a:xfrm>
            <a:off x="1943895" y="1497533"/>
            <a:ext cx="899729" cy="899729"/>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椭圆 22"/>
          <p:cNvSpPr/>
          <p:nvPr>
            <p:custDataLst>
              <p:tags r:id="rId15"/>
            </p:custDataLst>
          </p:nvPr>
        </p:nvSpPr>
        <p:spPr>
          <a:xfrm>
            <a:off x="1974057" y="1496891"/>
            <a:ext cx="838763" cy="838763"/>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椭圆 23"/>
          <p:cNvSpPr/>
          <p:nvPr>
            <p:custDataLst>
              <p:tags r:id="rId16"/>
            </p:custDataLst>
          </p:nvPr>
        </p:nvSpPr>
        <p:spPr>
          <a:xfrm>
            <a:off x="5612761" y="1497533"/>
            <a:ext cx="899729" cy="899729"/>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 24"/>
          <p:cNvSpPr/>
          <p:nvPr>
            <p:custDataLst>
              <p:tags r:id="rId17"/>
            </p:custDataLst>
          </p:nvPr>
        </p:nvSpPr>
        <p:spPr>
          <a:xfrm>
            <a:off x="5642923" y="1496891"/>
            <a:ext cx="838763" cy="838763"/>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椭圆 25"/>
          <p:cNvSpPr/>
          <p:nvPr>
            <p:custDataLst>
              <p:tags r:id="rId18"/>
            </p:custDataLst>
          </p:nvPr>
        </p:nvSpPr>
        <p:spPr>
          <a:xfrm>
            <a:off x="9386874" y="1497533"/>
            <a:ext cx="899729" cy="899729"/>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椭圆 26"/>
          <p:cNvSpPr/>
          <p:nvPr>
            <p:custDataLst>
              <p:tags r:id="rId19"/>
            </p:custDataLst>
          </p:nvPr>
        </p:nvSpPr>
        <p:spPr>
          <a:xfrm>
            <a:off x="9417037" y="1497533"/>
            <a:ext cx="838763" cy="838763"/>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8" name="图形 23" descr="333438303937363b333438313038303bd7e9d6afbcdcb9b9"/>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2229472" y="1752307"/>
            <a:ext cx="327933" cy="327933"/>
          </a:xfrm>
          <a:prstGeom prst="rect">
            <a:avLst/>
          </a:prstGeom>
        </p:spPr>
      </p:pic>
      <p:pic>
        <p:nvPicPr>
          <p:cNvPr id="29" name="图形 25" descr="333438303937363b333438313039323bcfeec4bfbcc6bbae"/>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5898339" y="1752307"/>
            <a:ext cx="327291" cy="327291"/>
          </a:xfrm>
          <a:prstGeom prst="rect">
            <a:avLst/>
          </a:prstGeom>
        </p:spPr>
      </p:pic>
      <p:pic>
        <p:nvPicPr>
          <p:cNvPr id="35" name="图形 26" descr="333438303937363b333438313037333bcad0b3a1bebad5f9"/>
          <p:cNvPicPr>
            <a:picLocks noChangeAspect="1"/>
          </p:cNvPicPr>
          <p:nvPr>
            <p:custDataLst>
              <p:tags r:id="rId26"/>
            </p:custDataLst>
          </p:nvPr>
        </p:nvPicPr>
        <p:blipFill>
          <a:blip r:embed="rId27">
            <a:extLst>
              <a:ext uri="{96DAC541-7B7A-43D3-8B79-37D633B846F1}">
                <asvg:svgBlip xmlns:asvg="http://schemas.microsoft.com/office/drawing/2016/SVG/main" r:embed="rId28"/>
              </a:ext>
            </a:extLst>
          </a:blip>
          <a:stretch>
            <a:fillRect/>
          </a:stretch>
        </p:blipFill>
        <p:spPr>
          <a:xfrm>
            <a:off x="9689779" y="1770917"/>
            <a:ext cx="292637" cy="292637"/>
          </a:xfrm>
          <a:prstGeom prst="rect">
            <a:avLst/>
          </a:prstGeom>
        </p:spPr>
      </p:pic>
    </p:spTree>
    <p:custDataLst>
      <p:tags r:id="rId29"/>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a:t>素材收集矩阵搭建</a:t>
            </a:r>
            <a:endParaRPr lang="zh-CN" altLang="en-US"/>
          </a:p>
        </p:txBody>
      </p:sp>
      <p:sp>
        <p:nvSpPr>
          <p:cNvPr id="2" name="矩形 1"/>
          <p:cNvSpPr/>
          <p:nvPr>
            <p:custDataLst>
              <p:tags r:id="rId2"/>
            </p:custDataLst>
          </p:nvPr>
        </p:nvSpPr>
        <p:spPr>
          <a:xfrm>
            <a:off x="2141746" y="1945671"/>
            <a:ext cx="9000709" cy="105354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设计Excel表格时，可按素材类型分类，如图片、视频、文本等。同时，设置来源渠道、存储路径、备注等列，方便管理。例如，图片素材可标注来自网络、手机相册等。</a:t>
            </a:r>
            <a:endParaRPr lang="zh-CN" altLang="en-US" sz="1600">
              <a:ln>
                <a:noFill/>
                <a:prstDash val="sysDot"/>
              </a:ln>
              <a:solidFill>
                <a:schemeClr val="tx1">
                  <a:lumMod val="85000"/>
                  <a:lumOff val="15000"/>
                </a:schemeClr>
              </a:solidFill>
              <a:latin typeface="+mn-ea"/>
              <a:cs typeface="+mn-ea"/>
              <a:sym typeface="+mn-ea"/>
            </a:endParaRPr>
          </a:p>
        </p:txBody>
      </p:sp>
      <p:sp>
        <p:nvSpPr>
          <p:cNvPr id="3" name="矩形 2"/>
          <p:cNvSpPr/>
          <p:nvPr>
            <p:custDataLst>
              <p:tags r:id="rId3"/>
            </p:custDataLst>
          </p:nvPr>
        </p:nvSpPr>
        <p:spPr>
          <a:xfrm>
            <a:off x="2141746" y="1477640"/>
            <a:ext cx="9000709" cy="461778"/>
          </a:xfrm>
          <a:prstGeom prst="rect">
            <a:avLst/>
          </a:prstGeom>
          <a:noFill/>
        </p:spPr>
        <p:txBody>
          <a:bodyPr wrap="square" lIns="0" tIns="0" rIns="0" bIns="0" rtlCol="0" anchor="ctr" anchorCtr="0">
            <a:noAutofit/>
          </a:bodyPr>
          <a:p>
            <a:pPr algn="just">
              <a:spcBef>
                <a:spcPct val="0"/>
              </a:spcBef>
              <a:spcAft>
                <a:spcPct val="0"/>
              </a:spcAft>
            </a:pPr>
            <a:r>
              <a:rPr lang="zh-CN" altLang="en-US" sz="2000" b="1">
                <a:solidFill>
                  <a:schemeClr val="accent1"/>
                </a:solidFill>
                <a:latin typeface="+mn-ea"/>
                <a:cs typeface="+mn-ea"/>
                <a:sym typeface="+mn-ea"/>
              </a:rPr>
              <a:t>Excel分类模板设计</a:t>
            </a:r>
            <a:endParaRPr lang="zh-CN" altLang="en-US" sz="2000" b="1">
              <a:solidFill>
                <a:schemeClr val="accent1"/>
              </a:solidFill>
              <a:latin typeface="+mn-ea"/>
              <a:cs typeface="+mn-ea"/>
              <a:sym typeface="+mn-ea"/>
            </a:endParaRPr>
          </a:p>
        </p:txBody>
      </p:sp>
      <p:sp>
        <p:nvSpPr>
          <p:cNvPr id="14" name="矩形 13"/>
          <p:cNvSpPr/>
          <p:nvPr>
            <p:custDataLst>
              <p:tags r:id="rId4"/>
            </p:custDataLst>
          </p:nvPr>
        </p:nvSpPr>
        <p:spPr>
          <a:xfrm>
            <a:off x="1241880" y="1544320"/>
            <a:ext cx="579646" cy="57964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01</a:t>
            </a:r>
            <a:endParaRPr lang="zh-CN" altLang="en-US" sz="2400">
              <a:solidFill>
                <a:schemeClr val="lt1">
                  <a:lumMod val="100000"/>
                </a:schemeClr>
              </a:solidFill>
              <a:latin typeface="+mn-ea"/>
              <a:cs typeface="+mn-ea"/>
              <a:sym typeface="+mn-ea"/>
            </a:endParaRPr>
          </a:p>
        </p:txBody>
      </p:sp>
      <p:sp>
        <p:nvSpPr>
          <p:cNvPr id="15" name="矩形 14"/>
          <p:cNvSpPr/>
          <p:nvPr>
            <p:custDataLst>
              <p:tags r:id="rId5"/>
            </p:custDataLst>
          </p:nvPr>
        </p:nvSpPr>
        <p:spPr>
          <a:xfrm>
            <a:off x="2150002" y="3545997"/>
            <a:ext cx="9000709" cy="105354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利用云文档如石墨文档，实现多人实时同步收集素材。团队成员可在不同设备上随时添加、修改素材信息，提高收集效率。</a:t>
            </a:r>
            <a:endParaRPr lang="zh-CN" altLang="en-US" sz="1600">
              <a:ln>
                <a:noFill/>
                <a:prstDash val="sysDot"/>
              </a:ln>
              <a:solidFill>
                <a:schemeClr val="tx1">
                  <a:lumMod val="85000"/>
                  <a:lumOff val="15000"/>
                </a:schemeClr>
              </a:solidFill>
              <a:latin typeface="+mn-ea"/>
              <a:cs typeface="+mn-ea"/>
              <a:sym typeface="+mn-ea"/>
            </a:endParaRPr>
          </a:p>
        </p:txBody>
      </p:sp>
      <p:sp>
        <p:nvSpPr>
          <p:cNvPr id="16" name="矩形 15"/>
          <p:cNvSpPr/>
          <p:nvPr>
            <p:custDataLst>
              <p:tags r:id="rId6"/>
            </p:custDataLst>
          </p:nvPr>
        </p:nvSpPr>
        <p:spPr>
          <a:xfrm>
            <a:off x="2150002" y="3078601"/>
            <a:ext cx="9000709" cy="461778"/>
          </a:xfrm>
          <a:prstGeom prst="rect">
            <a:avLst/>
          </a:prstGeom>
          <a:noFill/>
        </p:spPr>
        <p:txBody>
          <a:bodyPr wrap="square" lIns="0" tIns="0" rIns="0" bIns="0" rtlCol="0" anchor="ctr" anchorCtr="0">
            <a:noAutofit/>
          </a:bodyPr>
          <a:p>
            <a:pPr algn="just">
              <a:spcBef>
                <a:spcPct val="0"/>
              </a:spcBef>
              <a:spcAft>
                <a:spcPct val="0"/>
              </a:spcAft>
            </a:pPr>
            <a:r>
              <a:rPr lang="zh-CN" altLang="en-US" sz="2000" b="1">
                <a:solidFill>
                  <a:schemeClr val="accent1"/>
                </a:solidFill>
                <a:latin typeface="+mn-ea"/>
                <a:cs typeface="+mn-ea"/>
                <a:sym typeface="+mn-ea"/>
              </a:rPr>
              <a:t>云文档协同收集系统</a:t>
            </a:r>
            <a:endParaRPr lang="zh-CN" altLang="en-US" sz="2000" b="1">
              <a:solidFill>
                <a:schemeClr val="accent1"/>
              </a:solidFill>
              <a:latin typeface="+mn-ea"/>
              <a:cs typeface="+mn-ea"/>
              <a:sym typeface="+mn-ea"/>
            </a:endParaRPr>
          </a:p>
        </p:txBody>
      </p:sp>
      <p:sp>
        <p:nvSpPr>
          <p:cNvPr id="17" name="矩形 16"/>
          <p:cNvSpPr/>
          <p:nvPr>
            <p:custDataLst>
              <p:tags r:id="rId7"/>
            </p:custDataLst>
          </p:nvPr>
        </p:nvSpPr>
        <p:spPr>
          <a:xfrm>
            <a:off x="1250771" y="3145281"/>
            <a:ext cx="579646" cy="57964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02</a:t>
            </a:r>
            <a:endParaRPr lang="zh-CN" altLang="en-US" sz="2400">
              <a:solidFill>
                <a:schemeClr val="lt1">
                  <a:lumMod val="100000"/>
                </a:schemeClr>
              </a:solidFill>
              <a:latin typeface="+mn-ea"/>
              <a:cs typeface="+mn-ea"/>
              <a:sym typeface="+mn-ea"/>
            </a:endParaRPr>
          </a:p>
        </p:txBody>
      </p:sp>
      <p:sp>
        <p:nvSpPr>
          <p:cNvPr id="18" name="矩形 17"/>
          <p:cNvSpPr/>
          <p:nvPr>
            <p:custDataLst>
              <p:tags r:id="rId8"/>
            </p:custDataLst>
          </p:nvPr>
        </p:nvSpPr>
        <p:spPr>
          <a:xfrm>
            <a:off x="2141111" y="5146959"/>
            <a:ext cx="9000709" cy="105354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收集素材时要注意版权问题，优先选择有CC0协议的图片、视频等。同时，对素材进行定期整理和筛选，去除重复、无用的素材。</a:t>
            </a:r>
            <a:endParaRPr lang="zh-CN" altLang="en-US" sz="1600">
              <a:ln>
                <a:noFill/>
                <a:prstDash val="sysDot"/>
              </a:ln>
              <a:solidFill>
                <a:schemeClr val="tx1">
                  <a:lumMod val="85000"/>
                  <a:lumOff val="15000"/>
                </a:schemeClr>
              </a:solidFill>
              <a:latin typeface="+mn-ea"/>
              <a:cs typeface="+mn-ea"/>
              <a:sym typeface="+mn-ea"/>
            </a:endParaRPr>
          </a:p>
        </p:txBody>
      </p:sp>
      <p:sp>
        <p:nvSpPr>
          <p:cNvPr id="19" name="矩形 18"/>
          <p:cNvSpPr/>
          <p:nvPr>
            <p:custDataLst>
              <p:tags r:id="rId9"/>
            </p:custDataLst>
          </p:nvPr>
        </p:nvSpPr>
        <p:spPr>
          <a:xfrm>
            <a:off x="2141111" y="4678927"/>
            <a:ext cx="9000709" cy="461778"/>
          </a:xfrm>
          <a:prstGeom prst="rect">
            <a:avLst/>
          </a:prstGeom>
          <a:noFill/>
        </p:spPr>
        <p:txBody>
          <a:bodyPr wrap="square" lIns="0" tIns="0" rIns="0" bIns="0" rtlCol="0" anchor="ctr" anchorCtr="0">
            <a:noAutofit/>
          </a:bodyPr>
          <a:p>
            <a:pPr algn="just">
              <a:spcBef>
                <a:spcPct val="0"/>
              </a:spcBef>
              <a:spcAft>
                <a:spcPct val="0"/>
              </a:spcAft>
            </a:pPr>
            <a:r>
              <a:rPr lang="zh-CN" altLang="en-US" sz="2000" b="1">
                <a:solidFill>
                  <a:schemeClr val="accent1"/>
                </a:solidFill>
                <a:latin typeface="+mn-ea"/>
                <a:cs typeface="+mn-ea"/>
                <a:sym typeface="+mn-ea"/>
              </a:rPr>
              <a:t>素材收集的注意事项</a:t>
            </a:r>
            <a:endParaRPr lang="zh-CN" altLang="en-US" sz="2000" b="1">
              <a:solidFill>
                <a:schemeClr val="accent1"/>
              </a:solidFill>
              <a:latin typeface="+mn-ea"/>
              <a:cs typeface="+mn-ea"/>
              <a:sym typeface="+mn-ea"/>
            </a:endParaRPr>
          </a:p>
        </p:txBody>
      </p:sp>
      <p:sp>
        <p:nvSpPr>
          <p:cNvPr id="23" name="矩形 22"/>
          <p:cNvSpPr/>
          <p:nvPr>
            <p:custDataLst>
              <p:tags r:id="rId10"/>
            </p:custDataLst>
          </p:nvPr>
        </p:nvSpPr>
        <p:spPr>
          <a:xfrm>
            <a:off x="1241245" y="4745607"/>
            <a:ext cx="579646" cy="57964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03</a:t>
            </a:r>
            <a:endParaRPr lang="zh-CN" altLang="en-US" sz="2400">
              <a:solidFill>
                <a:schemeClr val="lt1">
                  <a:lumMod val="100000"/>
                </a:schemeClr>
              </a:solidFill>
              <a:latin typeface="+mn-ea"/>
              <a:cs typeface="+mn-ea"/>
              <a:sym typeface="+mn-ea"/>
            </a:endParaRPr>
          </a:p>
        </p:txBody>
      </p:sp>
    </p:spTree>
    <p:custDataLst>
      <p:tags r:id="rId1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时间规划方法论</a:t>
            </a:r>
            <a:endParaRPr lang="zh-CN" altLang="en-US"/>
          </a:p>
        </p:txBody>
      </p:sp>
      <p:sp>
        <p:nvSpPr>
          <p:cNvPr id="7" name="椭圆 6"/>
          <p:cNvSpPr/>
          <p:nvPr>
            <p:custDataLst>
              <p:tags r:id="rId2"/>
            </p:custDataLst>
          </p:nvPr>
        </p:nvSpPr>
        <p:spPr>
          <a:xfrm rot="10800000">
            <a:off x="5944809" y="1674722"/>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椭圆 8"/>
          <p:cNvSpPr/>
          <p:nvPr>
            <p:custDataLst>
              <p:tags r:id="rId3"/>
            </p:custDataLst>
          </p:nvPr>
        </p:nvSpPr>
        <p:spPr>
          <a:xfrm rot="10800000">
            <a:off x="4349466" y="1674722"/>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custDataLst>
              <p:tags r:id="rId4"/>
            </p:custDataLst>
          </p:nvPr>
        </p:nvSpPr>
        <p:spPr>
          <a:xfrm>
            <a:off x="2609789" y="5518107"/>
            <a:ext cx="6972740" cy="776595"/>
          </a:xfrm>
          <a:prstGeom prst="rect">
            <a:avLst/>
          </a:prstGeom>
        </p:spPr>
        <p:txBody>
          <a:bodyPr wrap="square" lIns="0" tIns="0" rIns="0" bIns="0">
            <a:noAutofit/>
          </a:bodyPr>
          <a:p>
            <a:pPr algn="just">
              <a:lnSpc>
                <a:spcPct val="130000"/>
              </a:lnSpc>
              <a:spcBef>
                <a:spcPct val="0"/>
              </a:spcBef>
              <a:spcAft>
                <a:spcPct val="0"/>
              </a:spcAft>
            </a:pPr>
            <a:r>
              <a:rPr lang="zh-CN" altLang="en-US" sz="1200" dirty="0">
                <a:solidFill>
                  <a:schemeClr val="tx1">
                    <a:lumMod val="85000"/>
                    <a:lumOff val="15000"/>
                  </a:schemeClr>
                </a:solidFill>
                <a:latin typeface="+mn-ea"/>
                <a:cs typeface="+mn-ea"/>
              </a:rPr>
              <a:t>在实际制作过程中，可能会遇到各种问题导致时间安排不合理。此时，要根据实际情况对时间规划进行调整和优化，保证项目顺利完成。</a:t>
            </a:r>
            <a:endParaRPr lang="zh-CN" altLang="en-US" sz="1200" dirty="0">
              <a:solidFill>
                <a:schemeClr val="tx1">
                  <a:lumMod val="85000"/>
                  <a:lumOff val="15000"/>
                </a:schemeClr>
              </a:solidFill>
              <a:latin typeface="+mn-ea"/>
              <a:cs typeface="+mn-ea"/>
            </a:endParaRPr>
          </a:p>
        </p:txBody>
      </p:sp>
      <p:sp>
        <p:nvSpPr>
          <p:cNvPr id="14" name="矩形 13"/>
          <p:cNvSpPr/>
          <p:nvPr>
            <p:custDataLst>
              <p:tags r:id="rId5"/>
            </p:custDataLst>
          </p:nvPr>
        </p:nvSpPr>
        <p:spPr>
          <a:xfrm>
            <a:off x="2609789" y="5074885"/>
            <a:ext cx="6972740" cy="370416"/>
          </a:xfrm>
          <a:prstGeom prst="rect">
            <a:avLst/>
          </a:prstGeom>
          <a:noFill/>
        </p:spPr>
        <p:txBody>
          <a:bodyPr wrap="square" lIns="0" tIns="0" rIns="0" bIns="0" rtlCol="0" anchor="b" anchorCtr="0">
            <a:noAutofit/>
          </a:bodyPr>
          <a:p>
            <a:pPr algn="ctr">
              <a:spcBef>
                <a:spcPct val="0"/>
              </a:spcBef>
              <a:spcAft>
                <a:spcPct val="0"/>
              </a:spcAft>
            </a:pPr>
            <a:r>
              <a:rPr lang="zh-CN" altLang="en-US" sz="2000" b="1" kern="0">
                <a:solidFill>
                  <a:schemeClr val="accent1"/>
                </a:solidFill>
                <a:latin typeface="+mn-ea"/>
                <a:cs typeface="+mn-ea"/>
              </a:rPr>
              <a:t>时间规划的调整与优化</a:t>
            </a:r>
            <a:endParaRPr lang="zh-CN" altLang="en-US" sz="2000" b="1" kern="0">
              <a:solidFill>
                <a:schemeClr val="accent1"/>
              </a:solidFill>
              <a:latin typeface="+mn-ea"/>
              <a:cs typeface="+mn-ea"/>
            </a:endParaRPr>
          </a:p>
        </p:txBody>
      </p:sp>
      <p:sp>
        <p:nvSpPr>
          <p:cNvPr id="15" name="矩形 14"/>
          <p:cNvSpPr/>
          <p:nvPr>
            <p:custDataLst>
              <p:tags r:id="rId6"/>
            </p:custDataLst>
          </p:nvPr>
        </p:nvSpPr>
        <p:spPr>
          <a:xfrm>
            <a:off x="8245220" y="2105810"/>
            <a:ext cx="3186200" cy="1762668"/>
          </a:xfrm>
          <a:prstGeom prst="rect">
            <a:avLst/>
          </a:prstGeom>
        </p:spPr>
        <p:txBody>
          <a:bodyPr wrap="square" lIns="0" tIns="0" rIns="0" bIns="0">
            <a:noAutofit/>
          </a:bodyPr>
          <a:p>
            <a:pPr>
              <a:lnSpc>
                <a:spcPct val="130000"/>
              </a:lnSpc>
              <a:spcBef>
                <a:spcPct val="0"/>
              </a:spcBef>
              <a:spcAft>
                <a:spcPct val="0"/>
              </a:spcAft>
            </a:pPr>
            <a:r>
              <a:rPr lang="zh-CN" altLang="en-US" sz="1200" dirty="0">
                <a:solidFill>
                  <a:schemeClr val="tx1">
                    <a:lumMod val="85000"/>
                    <a:lumOff val="15000"/>
                  </a:schemeClr>
                </a:solidFill>
                <a:latin typeface="+mn-ea"/>
                <a:cs typeface="+mn-ea"/>
              </a:rPr>
              <a:t>在甘特图中设置关键里程碑，如完成素材收集、确定PPT框架、完成初稿等。明确每个里程碑的时间节点，确保项目按计划推进。</a:t>
            </a:r>
            <a:endParaRPr lang="zh-CN" altLang="en-US" sz="1200" dirty="0">
              <a:solidFill>
                <a:schemeClr val="tx1">
                  <a:lumMod val="85000"/>
                  <a:lumOff val="15000"/>
                </a:schemeClr>
              </a:solidFill>
              <a:latin typeface="+mn-ea"/>
              <a:cs typeface="+mn-ea"/>
            </a:endParaRPr>
          </a:p>
        </p:txBody>
      </p:sp>
      <p:sp>
        <p:nvSpPr>
          <p:cNvPr id="19" name="矩形 18"/>
          <p:cNvSpPr/>
          <p:nvPr>
            <p:custDataLst>
              <p:tags r:id="rId7"/>
            </p:custDataLst>
          </p:nvPr>
        </p:nvSpPr>
        <p:spPr>
          <a:xfrm>
            <a:off x="8245220" y="1644067"/>
            <a:ext cx="3186200" cy="370416"/>
          </a:xfrm>
          <a:prstGeom prst="rect">
            <a:avLst/>
          </a:prstGeom>
          <a:noFill/>
        </p:spPr>
        <p:txBody>
          <a:bodyPr wrap="square" lIns="0" tIns="0" rIns="0" bIns="0" rtlCol="0" anchor="b" anchorCtr="0">
            <a:noAutofit/>
          </a:bodyPr>
          <a:p>
            <a:pPr>
              <a:spcBef>
                <a:spcPct val="0"/>
              </a:spcBef>
              <a:spcAft>
                <a:spcPct val="0"/>
              </a:spcAft>
            </a:pPr>
            <a:r>
              <a:rPr lang="zh-CN" altLang="en-US" sz="2000" b="1" kern="0">
                <a:solidFill>
                  <a:schemeClr val="accent1"/>
                </a:solidFill>
                <a:latin typeface="+mn-ea"/>
                <a:cs typeface="+mn-ea"/>
              </a:rPr>
              <a:t>设置关键里程碑</a:t>
            </a:r>
            <a:endParaRPr lang="zh-CN" altLang="en-US" sz="2000" b="1" kern="0">
              <a:solidFill>
                <a:schemeClr val="accent1"/>
              </a:solidFill>
              <a:latin typeface="+mn-ea"/>
              <a:cs typeface="+mn-ea"/>
            </a:endParaRPr>
          </a:p>
        </p:txBody>
      </p:sp>
      <p:sp>
        <p:nvSpPr>
          <p:cNvPr id="20" name="矩形 19"/>
          <p:cNvSpPr/>
          <p:nvPr>
            <p:custDataLst>
              <p:tags r:id="rId8"/>
            </p:custDataLst>
          </p:nvPr>
        </p:nvSpPr>
        <p:spPr>
          <a:xfrm>
            <a:off x="758987" y="2105810"/>
            <a:ext cx="3186200" cy="1762668"/>
          </a:xfrm>
          <a:prstGeom prst="rect">
            <a:avLst/>
          </a:prstGeom>
        </p:spPr>
        <p:txBody>
          <a:bodyPr wrap="square" lIns="0" tIns="0" rIns="0" bIns="0">
            <a:noAutofit/>
          </a:bodyPr>
          <a:p>
            <a:pPr algn="r">
              <a:lnSpc>
                <a:spcPct val="130000"/>
              </a:lnSpc>
              <a:spcBef>
                <a:spcPct val="0"/>
              </a:spcBef>
              <a:spcAft>
                <a:spcPct val="0"/>
              </a:spcAft>
            </a:pPr>
            <a:r>
              <a:rPr lang="zh-CN" altLang="en-US" sz="1200" dirty="0">
                <a:solidFill>
                  <a:schemeClr val="tx1">
                    <a:lumMod val="85000"/>
                    <a:lumOff val="15000"/>
                  </a:schemeClr>
                </a:solidFill>
                <a:latin typeface="+mn-ea"/>
                <a:cs typeface="+mn-ea"/>
              </a:rPr>
              <a:t>使用甘特图将三天的制作周期进行详细规划。例如，第一天进行素材收集和框架搭建，第二天完成内容深化和视觉设计，第三天进行交互优化和成果检验。</a:t>
            </a:r>
            <a:endParaRPr lang="zh-CN" altLang="en-US" sz="1200" dirty="0">
              <a:solidFill>
                <a:schemeClr val="tx1">
                  <a:lumMod val="85000"/>
                  <a:lumOff val="15000"/>
                </a:schemeClr>
              </a:solidFill>
              <a:latin typeface="+mn-ea"/>
              <a:cs typeface="+mn-ea"/>
            </a:endParaRPr>
          </a:p>
        </p:txBody>
      </p:sp>
      <p:sp>
        <p:nvSpPr>
          <p:cNvPr id="21" name="矩形 20"/>
          <p:cNvSpPr/>
          <p:nvPr>
            <p:custDataLst>
              <p:tags r:id="rId9"/>
            </p:custDataLst>
          </p:nvPr>
        </p:nvSpPr>
        <p:spPr>
          <a:xfrm>
            <a:off x="758987" y="1644067"/>
            <a:ext cx="3186200" cy="370416"/>
          </a:xfrm>
          <a:prstGeom prst="rect">
            <a:avLst/>
          </a:prstGeom>
          <a:noFill/>
        </p:spPr>
        <p:txBody>
          <a:bodyPr wrap="square" lIns="0" tIns="0" rIns="0" bIns="0" rtlCol="0" anchor="b" anchorCtr="0">
            <a:noAutofit/>
          </a:bodyPr>
          <a:p>
            <a:pPr algn="r">
              <a:spcBef>
                <a:spcPct val="0"/>
              </a:spcBef>
              <a:spcAft>
                <a:spcPct val="0"/>
              </a:spcAft>
            </a:pPr>
            <a:r>
              <a:rPr lang="zh-CN" altLang="en-US" sz="2000" b="1" kern="0">
                <a:solidFill>
                  <a:schemeClr val="accent1"/>
                </a:solidFill>
                <a:latin typeface="+mn-ea"/>
                <a:cs typeface="+mn-ea"/>
              </a:rPr>
              <a:t>甘特图规划制作周期</a:t>
            </a:r>
            <a:endParaRPr lang="zh-CN" altLang="en-US" sz="2000" b="1" kern="0">
              <a:solidFill>
                <a:schemeClr val="accent1"/>
              </a:solidFill>
              <a:latin typeface="+mn-ea"/>
              <a:cs typeface="+mn-ea"/>
            </a:endParaRPr>
          </a:p>
        </p:txBody>
      </p:sp>
      <p:sp>
        <p:nvSpPr>
          <p:cNvPr id="22" name="椭圆 21"/>
          <p:cNvSpPr/>
          <p:nvPr>
            <p:custDataLst>
              <p:tags r:id="rId10"/>
            </p:custDataLst>
          </p:nvPr>
        </p:nvSpPr>
        <p:spPr>
          <a:xfrm rot="10800000">
            <a:off x="5167574" y="3015245"/>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4" name="图片 4" descr="343439383331313b343532303032303bb8f6c8cbd0c5cfa2"/>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6698414" y="2428327"/>
            <a:ext cx="391033" cy="391033"/>
          </a:xfrm>
          <a:prstGeom prst="rect">
            <a:avLst/>
          </a:prstGeom>
        </p:spPr>
      </p:pic>
      <p:pic>
        <p:nvPicPr>
          <p:cNvPr id="25" name="图片 3" descr="343439383331313b343532303031393bd2b5bca8b9dcc0ed"/>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5099878" y="2425134"/>
            <a:ext cx="398275" cy="398275"/>
          </a:xfrm>
          <a:prstGeom prst="rect">
            <a:avLst/>
          </a:prstGeom>
        </p:spPr>
      </p:pic>
      <p:pic>
        <p:nvPicPr>
          <p:cNvPr id="26" name="图片 7" descr="343439383331313b343532303032333bc6f3d2b5bcf2bde9"/>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921179" y="3768850"/>
            <a:ext cx="391034" cy="391034"/>
          </a:xfrm>
          <a:prstGeom prst="rect">
            <a:avLst/>
          </a:prstGeom>
        </p:spPr>
      </p:pic>
    </p:spTree>
    <p:custDataLst>
      <p:tags r:id="rId2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素材处理：从碎片到体系</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02</a:t>
            </a:r>
            <a:endParaRPr lang="en-US" altLang="zh-CN"/>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多源素材标准化处理</a:t>
            </a:r>
            <a:endParaRPr lang="zh-CN" altLang="en-US"/>
          </a:p>
        </p:txBody>
      </p:sp>
      <p:cxnSp>
        <p:nvCxnSpPr>
          <p:cNvPr id="14" name="直接连接符 13"/>
          <p:cNvCxnSpPr/>
          <p:nvPr>
            <p:custDataLst>
              <p:tags r:id="rId2"/>
            </p:custDataLst>
          </p:nvPr>
        </p:nvCxnSpPr>
        <p:spPr>
          <a:xfrm>
            <a:off x="4158365" y="2473981"/>
            <a:ext cx="3876976" cy="0"/>
          </a:xfrm>
          <a:prstGeom prst="line">
            <a:avLst/>
          </a:prstGeom>
          <a:solidFill>
            <a:schemeClr val="accent1"/>
          </a:solidFill>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1" name="矩形 20"/>
          <p:cNvSpPr/>
          <p:nvPr>
            <p:custDataLst>
              <p:tags r:id="rId3"/>
            </p:custDataLst>
          </p:nvPr>
        </p:nvSpPr>
        <p:spPr>
          <a:xfrm>
            <a:off x="695899" y="4596424"/>
            <a:ext cx="5007263" cy="184745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使用图像处理软件，如Photoshop或在线工具Canva，将收集到的手机照片、网上采集的图片统一调整为PPT所需尺寸，如16:9。同时，为图片应用相同的滤镜，增强视觉一致性，例如使用复古风格滤镜，让所有图片色调统一。</a:t>
            </a:r>
            <a:endParaRPr lang="zh-CN" altLang="en-US" sz="1600" dirty="0">
              <a:solidFill>
                <a:schemeClr val="tx1">
                  <a:lumMod val="85000"/>
                  <a:lumOff val="15000"/>
                </a:schemeClr>
              </a:solidFill>
              <a:latin typeface="+mn-ea"/>
              <a:cs typeface="+mn-ea"/>
            </a:endParaRPr>
          </a:p>
        </p:txBody>
      </p:sp>
      <p:sp>
        <p:nvSpPr>
          <p:cNvPr id="26" name="矩形 25"/>
          <p:cNvSpPr/>
          <p:nvPr>
            <p:custDataLst>
              <p:tags r:id="rId4"/>
            </p:custDataLst>
          </p:nvPr>
        </p:nvSpPr>
        <p:spPr>
          <a:xfrm>
            <a:off x="697169" y="3954357"/>
            <a:ext cx="5005715" cy="476311"/>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rPr>
              <a:t>图片尺寸与滤镜统一</a:t>
            </a:r>
            <a:endParaRPr lang="zh-CN" altLang="en-US" sz="2400" b="1" dirty="0">
              <a:solidFill>
                <a:schemeClr val="accent1"/>
              </a:solidFill>
              <a:latin typeface="+mn-ea"/>
              <a:cs typeface="+mn-ea"/>
            </a:endParaRPr>
          </a:p>
        </p:txBody>
      </p:sp>
      <p:sp>
        <p:nvSpPr>
          <p:cNvPr id="28" name="弧形 27"/>
          <p:cNvSpPr/>
          <p:nvPr>
            <p:custDataLst>
              <p:tags r:id="rId5"/>
            </p:custDataLst>
          </p:nvPr>
        </p:nvSpPr>
        <p:spPr>
          <a:xfrm>
            <a:off x="2241688" y="1515642"/>
            <a:ext cx="1916677" cy="1916677"/>
          </a:xfrm>
          <a:prstGeom prst="arc">
            <a:avLst>
              <a:gd name="adj1" fmla="val 6402776"/>
              <a:gd name="adj2" fmla="val 4415875"/>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9" name="图片 5" descr="32313538333630393b32313538333731303bbdbbd7f7d2b5"/>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2937103" y="2225029"/>
            <a:ext cx="497041" cy="497041"/>
          </a:xfrm>
          <a:prstGeom prst="rect">
            <a:avLst/>
          </a:prstGeom>
        </p:spPr>
      </p:pic>
      <p:sp>
        <p:nvSpPr>
          <p:cNvPr id="31" name="椭圆 30"/>
          <p:cNvSpPr/>
          <p:nvPr>
            <p:custDataLst>
              <p:tags r:id="rId9"/>
            </p:custDataLst>
          </p:nvPr>
        </p:nvSpPr>
        <p:spPr>
          <a:xfrm>
            <a:off x="2931387" y="3133831"/>
            <a:ext cx="536644" cy="536644"/>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1</a:t>
            </a:r>
            <a:endParaRPr lang="en-US" altLang="zh-CN" dirty="0">
              <a:solidFill>
                <a:schemeClr val="tx1">
                  <a:lumMod val="85000"/>
                  <a:lumOff val="15000"/>
                </a:schemeClr>
              </a:solidFill>
              <a:latin typeface="+mn-ea"/>
              <a:cs typeface="+mn-ea"/>
              <a:sym typeface="+mn-ea"/>
            </a:endParaRPr>
          </a:p>
        </p:txBody>
      </p:sp>
      <p:sp>
        <p:nvSpPr>
          <p:cNvPr id="32" name="矩形 31"/>
          <p:cNvSpPr/>
          <p:nvPr>
            <p:custDataLst>
              <p:tags r:id="rId10"/>
            </p:custDataLst>
          </p:nvPr>
        </p:nvSpPr>
        <p:spPr>
          <a:xfrm>
            <a:off x="6489751" y="4596424"/>
            <a:ext cx="5007263" cy="184745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对于收集的视频素材，利用视频编辑软件如剪映，标记出关键帧。关键帧通常是视频中最具代表性、最能传达信息的画面，方便在PPT中快速定位和使用。比如在一段美食制作视频中，标记出食材准备、烹饪步骤和成品展示的关键帧。</a:t>
            </a:r>
            <a:endParaRPr lang="zh-CN" altLang="en-US" sz="1600" dirty="0">
              <a:solidFill>
                <a:schemeClr val="tx1">
                  <a:lumMod val="85000"/>
                  <a:lumOff val="15000"/>
                </a:schemeClr>
              </a:solidFill>
              <a:latin typeface="+mn-ea"/>
              <a:cs typeface="+mn-ea"/>
            </a:endParaRPr>
          </a:p>
        </p:txBody>
      </p:sp>
      <p:sp>
        <p:nvSpPr>
          <p:cNvPr id="33" name="矩形 32"/>
          <p:cNvSpPr/>
          <p:nvPr>
            <p:custDataLst>
              <p:tags r:id="rId11"/>
            </p:custDataLst>
          </p:nvPr>
        </p:nvSpPr>
        <p:spPr>
          <a:xfrm>
            <a:off x="6490386" y="3954357"/>
            <a:ext cx="5005715" cy="476311"/>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rPr>
              <a:t>视频关键帧标记</a:t>
            </a:r>
            <a:endParaRPr lang="zh-CN" altLang="en-US" sz="2400" b="1" dirty="0">
              <a:solidFill>
                <a:schemeClr val="accent1"/>
              </a:solidFill>
              <a:latin typeface="+mn-ea"/>
              <a:cs typeface="+mn-ea"/>
            </a:endParaRPr>
          </a:p>
        </p:txBody>
      </p:sp>
      <p:sp>
        <p:nvSpPr>
          <p:cNvPr id="34" name="弧形 33"/>
          <p:cNvSpPr/>
          <p:nvPr>
            <p:custDataLst>
              <p:tags r:id="rId12"/>
            </p:custDataLst>
          </p:nvPr>
        </p:nvSpPr>
        <p:spPr>
          <a:xfrm>
            <a:off x="8034905" y="1515642"/>
            <a:ext cx="1916677" cy="1916677"/>
          </a:xfrm>
          <a:prstGeom prst="arc">
            <a:avLst>
              <a:gd name="adj1" fmla="val 6372200"/>
              <a:gd name="adj2" fmla="val 4455004"/>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椭圆 34"/>
          <p:cNvSpPr/>
          <p:nvPr>
            <p:custDataLst>
              <p:tags r:id="rId13"/>
            </p:custDataLst>
          </p:nvPr>
        </p:nvSpPr>
        <p:spPr>
          <a:xfrm>
            <a:off x="8725239" y="3133831"/>
            <a:ext cx="536644" cy="536644"/>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2</a:t>
            </a:r>
            <a:endParaRPr lang="en-US" altLang="zh-CN">
              <a:solidFill>
                <a:schemeClr val="tx1">
                  <a:lumMod val="85000"/>
                  <a:lumOff val="15000"/>
                </a:schemeClr>
              </a:solidFill>
              <a:latin typeface="+mn-ea"/>
              <a:cs typeface="+mn-ea"/>
              <a:sym typeface="+mn-ea"/>
            </a:endParaRPr>
          </a:p>
        </p:txBody>
      </p:sp>
      <p:pic>
        <p:nvPicPr>
          <p:cNvPr id="36" name="图片 14" descr="32313538333630393b32313538333732313bb6fac2f3"/>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8730319" y="2211692"/>
            <a:ext cx="523416" cy="523416"/>
          </a:xfrm>
          <a:prstGeom prst="rect">
            <a:avLst/>
          </a:prstGeom>
        </p:spPr>
      </p:pic>
    </p:spTree>
    <p:custDataLst>
      <p:tags r:id="rId1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data/temp/e112662d-298e-11f0-af01-925dec42025e.jpg@base@tag=imgScale&amp;m=1&amp;w=2021&amp;h=1904&amp;q=95e112662d-298e-11f0-af01-925dec42025e"/>
          <p:cNvPicPr>
            <a:picLocks noChangeAspect="1"/>
          </p:cNvPicPr>
          <p:nvPr>
            <p:custDataLst>
              <p:tags r:id="rId1"/>
            </p:custDataLst>
          </p:nvPr>
        </p:nvPicPr>
        <p:blipFill rotWithShape="1">
          <a:blip r:embed="rId2"/>
          <a:srcRect l="29187"/>
          <a:stretch>
            <a:fillRect/>
          </a:stretch>
        </p:blipFill>
        <p:spPr>
          <a:xfrm>
            <a:off x="4911725" y="0"/>
            <a:ext cx="7280275" cy="6858000"/>
          </a:xfrm>
          <a:prstGeom prst="rect">
            <a:avLst/>
          </a:prstGeom>
          <a:solidFill>
            <a:schemeClr val="accent1"/>
          </a:solidFill>
          <a:ln w="9525" cap="flat" cmpd="sng" algn="ctr">
            <a:solidFill>
              <a:schemeClr val="dk1">
                <a:lumMod val="40000"/>
                <a:lumOff val="60000"/>
                <a:alpha val="50000"/>
              </a:schemeClr>
            </a:solidFill>
            <a:prstDash val="solid"/>
            <a:round/>
            <a:headEnd type="none" w="med" len="med"/>
            <a:tailEnd type="none" w="med" len="med"/>
          </a:ln>
        </p:spPr>
      </p:pic>
      <p:sp>
        <p:nvSpPr>
          <p:cNvPr id="35" name="标题 6"/>
          <p:cNvSpPr>
            <a:spLocks noGrp="1"/>
          </p:cNvSpPr>
          <p:nvPr>
            <p:custDataLst>
              <p:tags r:id="rId3"/>
            </p:custDataLst>
          </p:nvPr>
        </p:nvSpPr>
        <p:spPr>
          <a:xfrm>
            <a:off x="6666554" y="1570131"/>
            <a:ext cx="4051803" cy="3717739"/>
          </a:xfrm>
          <a:prstGeom prst="rect">
            <a:avLst/>
          </a:prstGeom>
          <a:solidFill>
            <a:schemeClr val="accent1">
              <a:alpha val="85000"/>
            </a:schemeClr>
          </a:solidFill>
        </p:spPr>
        <p:txBody>
          <a:bodyPr vert="horz" lIns="539750" tIns="360045" rIns="539750" bIns="360045" rtlCol="0" anchor="ctr" anchorCtr="0">
            <a:normAutofit/>
          </a:bodyPr>
          <a:lstStyle>
            <a:lvl1pPr algn="l" defTabSz="914400" rtl="0" eaLnBrk="1" fontAlgn="base" latinLnBrk="0" hangingPunct="1">
              <a:lnSpc>
                <a:spcPct val="100000"/>
              </a:lnSpc>
              <a:spcBef>
                <a:spcPct val="0"/>
              </a:spcBef>
              <a:buNone/>
              <a:defRPr sz="3200" b="1" u="none" strike="noStrike" kern="1200" cap="none" spc="300" normalizeH="0" baseline="0">
                <a:solidFill>
                  <a:schemeClr val="tx1">
                    <a:lumMod val="85000"/>
                    <a:lumOff val="15000"/>
                  </a:schemeClr>
                </a:solidFill>
                <a:uFillTx/>
                <a:latin typeface="+mj-ea"/>
                <a:ea typeface="+mj-ea"/>
                <a:cs typeface="+mj-cs"/>
              </a:defRPr>
            </a:lvl1pPr>
          </a:lstStyle>
          <a:p>
            <a:pPr algn="ctr"/>
            <a:r>
              <a:rPr lang="zh-CN" altLang="en-US" sz="4400" dirty="0">
                <a:solidFill>
                  <a:srgbClr val="FFFFFF"/>
                </a:solidFill>
              </a:rPr>
              <a:t>多源素材标准化处理</a:t>
            </a:r>
            <a:endParaRPr lang="zh-CN" altLang="en-US" sz="4400" dirty="0">
              <a:solidFill>
                <a:srgbClr val="FFFFFF"/>
              </a:solidFill>
            </a:endParaRPr>
          </a:p>
        </p:txBody>
      </p:sp>
      <p:sp>
        <p:nvSpPr>
          <p:cNvPr id="36" name="矩形 35"/>
          <p:cNvSpPr/>
          <p:nvPr>
            <p:custDataLst>
              <p:tags r:id="rId4"/>
            </p:custDataLst>
          </p:nvPr>
        </p:nvSpPr>
        <p:spPr>
          <a:xfrm>
            <a:off x="147" y="411"/>
            <a:ext cx="4911772" cy="6857589"/>
          </a:xfrm>
          <a:prstGeom prst="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custDataLst>
              <p:tags r:id="rId5"/>
            </p:custDataLst>
          </p:nvPr>
        </p:nvSpPr>
        <p:spPr>
          <a:xfrm>
            <a:off x="901011" y="2929727"/>
            <a:ext cx="3098652" cy="3157517"/>
          </a:xfrm>
          <a:prstGeom prst="rect">
            <a:avLst/>
          </a:prstGeom>
          <a:noFill/>
        </p:spPr>
        <p:txBody>
          <a:bodyPr wrap="square" lIns="0" tIns="0" rIns="0" bIns="0" rtlCol="0" anchor="t" anchorCtr="0">
            <a:normAutofit/>
          </a:bodyPr>
          <a:lstStyle/>
          <a:p>
            <a:pPr algn="just">
              <a:lnSpc>
                <a:spcPct val="150000"/>
              </a:lnSpc>
              <a:spcBef>
                <a:spcPct val="0"/>
              </a:spcBef>
              <a:spcAft>
                <a:spcPct val="0"/>
              </a:spcAft>
            </a:pPr>
            <a:r>
              <a:rPr lang="zh-CN" altLang="en-US" dirty="0">
                <a:ln>
                  <a:noFill/>
                  <a:prstDash val="sysDot"/>
                </a:ln>
                <a:solidFill>
                  <a:srgbClr val="FFFFFF"/>
                </a:solidFill>
                <a:latin typeface="+mn-ea"/>
                <a:cs typeface="+mn-ea"/>
                <a:sym typeface="+mn-ea"/>
              </a:rPr>
              <a:t>制定清晰的命名规则，为每个素材命名。例如，按照“素材类型 - 主题 - 日期”的格式，如“图片 - 家庭游戏 - 20250501”“视频 - 技能学习 - 20250502”，便于快速查找和管理素材。</a:t>
            </a:r>
            <a:endParaRPr lang="zh-CN" altLang="en-US" dirty="0">
              <a:ln>
                <a:noFill/>
                <a:prstDash val="sysDot"/>
              </a:ln>
              <a:solidFill>
                <a:srgbClr val="FFFFFF"/>
              </a:solidFill>
              <a:latin typeface="+mn-ea"/>
              <a:cs typeface="+mn-ea"/>
              <a:sym typeface="+mn-ea"/>
            </a:endParaRPr>
          </a:p>
        </p:txBody>
      </p:sp>
      <p:sp>
        <p:nvSpPr>
          <p:cNvPr id="38" name="矩形 37"/>
          <p:cNvSpPr/>
          <p:nvPr>
            <p:custDataLst>
              <p:tags r:id="rId6"/>
            </p:custDataLst>
          </p:nvPr>
        </p:nvSpPr>
        <p:spPr>
          <a:xfrm>
            <a:off x="901065" y="1570355"/>
            <a:ext cx="3104515" cy="1224915"/>
          </a:xfrm>
          <a:prstGeom prst="rect">
            <a:avLst/>
          </a:prstGeom>
          <a:noFill/>
        </p:spPr>
        <p:txBody>
          <a:bodyPr wrap="square" lIns="0" tIns="0" rIns="0" bIns="0" rtlCol="0" anchor="b" anchorCtr="0">
            <a:normAutofit/>
          </a:bodyPr>
          <a:lstStyle/>
          <a:p>
            <a:pPr>
              <a:spcBef>
                <a:spcPct val="0"/>
              </a:spcBef>
              <a:spcAft>
                <a:spcPct val="0"/>
              </a:spcAft>
            </a:pPr>
            <a:r>
              <a:rPr lang="zh-CN" altLang="en-US" sz="2800" b="1">
                <a:solidFill>
                  <a:srgbClr val="F9FBFA"/>
                </a:solidFill>
                <a:latin typeface="+mn-ea"/>
                <a:cs typeface="+mn-ea"/>
                <a:sym typeface="+mn-ea"/>
              </a:rPr>
              <a:t>素材命名规范建立</a:t>
            </a:r>
            <a:endParaRPr lang="zh-CN" altLang="en-US" sz="2800" b="1">
              <a:solidFill>
                <a:srgbClr val="F9FBFA"/>
              </a:solidFill>
              <a:latin typeface="+mn-ea"/>
              <a:cs typeface="+mn-ea"/>
              <a:sym typeface="+mn-ea"/>
            </a:endParaRPr>
          </a:p>
        </p:txBody>
      </p:sp>
    </p:spTree>
    <p:custDataLst>
      <p:tags r:id="rId7"/>
    </p:custDataLst>
  </p:cSld>
  <p:clrMapOvr>
    <a:masterClrMapping/>
  </p:clrMapOvr>
</p:sld>
</file>

<file path=ppt/tags/tag1.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TYPE" val="i"/>
  <p:tag name="KSO_WM_UNIT_INDEX" val="14"/>
  <p:tag name="KSO_WM_BEAUTIFY_FLAG" val="#wm#"/>
  <p:tag name="KSO_WM_TAG_VERSION" val="3.0"/>
  <p:tag name="KSO_WM_UNIT_ID" val="_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1.xml><?xml version="1.0" encoding="utf-8"?>
<p:tagLst xmlns:p="http://schemas.openxmlformats.org/presentationml/2006/main">
  <p:tag name="KSO_WM_UNIT_TYPE" val="i"/>
  <p:tag name="KSO_WM_UNIT_INDEX" val="13"/>
  <p:tag name="KSO_WM_BEAUTIFY_FLAG" val="#wm#"/>
  <p:tag name="KSO_WM_TAG_VERSION" val="3.0"/>
  <p:tag name="KSO_WM_UNIT_ID" val="_1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2.xml><?xml version="1.0" encoding="utf-8"?>
<p:tagLst xmlns:p="http://schemas.openxmlformats.org/presentationml/2006/main">
  <p:tag name="KSO_WM_UNIT_TYPE" val="i"/>
  <p:tag name="KSO_WM_UNIT_INDEX" val="15"/>
  <p:tag name="KSO_WM_BEAUTIFY_FLAG" val="#wm#"/>
  <p:tag name="KSO_WM_TAG_VERSION" val="3.0"/>
  <p:tag name="KSO_WM_UNIT_ID" val="_1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3.xml><?xml version="1.0" encoding="utf-8"?>
<p:tagLst xmlns:p="http://schemas.openxmlformats.org/presentationml/2006/main">
  <p:tag name="KSO_WM_UNIT_TYPE" val="i"/>
  <p:tag name="KSO_WM_UNIT_INDEX" val="14"/>
  <p:tag name="KSO_WM_BEAUTIFY_FLAG" val="#wm#"/>
  <p:tag name="KSO_WM_TAG_VERSION" val="3.0"/>
  <p:tag name="KSO_WM_UNIT_ID" val="_1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4.xml><?xml version="1.0" encoding="utf-8"?>
<p:tagLst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5.xml><?xml version="1.0" encoding="utf-8"?>
<p:tagLst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6.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7.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8.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9.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xml><?xml version="1.0" encoding="utf-8"?>
<p:tagLst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10;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11.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2.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3.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4.xml><?xml version="1.0" encoding="utf-8"?>
<p:tagLst xmlns:p="http://schemas.openxmlformats.org/presentationml/2006/main">
  <p:tag name="KSO_WM_UNIT_TYPE" val="f"/>
  <p:tag name="KSO_WM_UNIT_SUBTYPE" val="g"/>
  <p:tag name="KSO_WM_UNIT_INDEX" val="2"/>
  <p:tag name="KSO_WM_BEAUTIFY_FLAG" val="#wm#"/>
  <p:tag name="KSO_WM_TAG_VERSION" val="3.0"/>
  <p:tag name="KSO_WM_UNIT_PRESET_TEXT" val="公司名"/>
  <p:tag name="KSO_WM_UNIT_ID" val="_1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5.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6.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7.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8.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9.xml><?xml version="1.0" encoding="utf-8"?>
<p:tagLst xmlns:p="http://schemas.openxmlformats.org/presentationml/2006/main">
  <p:tag name="KSO_WM_UNIT_TYPE" val="i"/>
  <p:tag name="KSO_WM_UNIT_INDEX" val="4"/>
  <p:tag name="KSO_WM_BEAUTIFY_FLAG" val="#wm#"/>
  <p:tag name="KSO_WM_TAG_VERSION" val="3.0"/>
  <p:tag name="KSO_WM_UNIT_ID" val="_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xml><?xml version="1.0" encoding="utf-8"?>
<p:tagLst xmlns:p="http://schemas.openxmlformats.org/presentationml/2006/main">
  <p:tag name="KSO_WM_UNIT_TYPE" val="i"/>
  <p:tag name="KSO_WM_UNIT_INDEX" val="10"/>
  <p:tag name="KSO_WM_BEAUTIFY_FLAG" val="#wm#"/>
  <p:tag name="KSO_WM_TAG_VERSION" val="3.0"/>
  <p:tag name="KSO_WM_UNIT_ID" val="_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0.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3365"/>
</p:tagLst>
</file>

<file path=ppt/tags/tag121.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3365"/>
</p:tagLst>
</file>

<file path=ppt/tags/tag122.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3.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5.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3365"/>
  <p:tag name="KSO_WM_TEMPLATE_CATEGORY" val="custom"/>
  <p:tag name="KSO_WM_TEMPLATE_MASTER_TYPE" val="0"/>
</p:tagLst>
</file>

<file path=ppt/tags/tag126.xml><?xml version="1.0" encoding="utf-8"?>
<p:tagLst xmlns:p="http://schemas.openxmlformats.org/presentationml/2006/main">
  <p:tag name="KSO_WM_UNIT_TYPE" val="a"/>
  <p:tag name="KSO_WM_UNIT_INDEX" val="1"/>
  <p:tag name="KSO_WM_BEAUTIFY_FLAG" val="#wm#"/>
  <p:tag name="KSO_WM_TAG_VERSION" val="3.0"/>
  <p:tag name="KSO_WM_UNIT_ID" val="custom20233365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 name="KSO_WM_UNIT_PRESET_TEXT" val="单击此处&#10;添加文档标题"/>
  <p:tag name="KSO_WM_UNIT_TEXT_TYPE" val="1"/>
</p:tagLst>
</file>

<file path=ppt/tags/tag127.xml><?xml version="1.0" encoding="utf-8"?>
<p:tagLst xmlns:p="http://schemas.openxmlformats.org/presentationml/2006/main">
  <p:tag name="KSO_WM_UNIT_TYPE" val="f"/>
  <p:tag name="KSO_WM_UNIT_SUBTYPE" val="e"/>
  <p:tag name="KSO_WM_UNIT_INDEX" val="2"/>
  <p:tag name="KSO_WM_BEAUTIFY_FLAG" val="#wm#"/>
  <p:tag name="KSO_WM_TAG_VERSION" val="3.0"/>
  <p:tag name="KSO_WM_UNIT_ID" val="custom20233365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11"/>
</p:tagLst>
</file>

<file path=ppt/tags/tag128.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3365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11"/>
</p:tagLst>
</file>

<file path=ppt/tags/tag129.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3365"/>
  <p:tag name="KSO_WM_TEMPLATE_CATEGORY" val="custom"/>
  <p:tag name="KSO_WM_SLIDE_INDEX" val="1"/>
  <p:tag name="KSO_WM_SLIDE_ID" val="custom20233365_1"/>
  <p:tag name="KSO_WM_TEMPLATE_MASTER_TYPE" val="0"/>
  <p:tag name="KSO_WM_SLIDE_LAYOUT" val="a_f"/>
  <p:tag name="KSO_WM_SLIDE_LAYOUT_CNT" val="1_3"/>
  <p:tag name="CP_OUTLINE_TITLE" val="宅家提升指南：从素材整理到PPT实战"/>
  <p:tag name="CP_OUTLINE_TYPE" val="pt_title"/>
</p:tagLst>
</file>

<file path=ppt/tags/tag13.xml><?xml version="1.0" encoding="utf-8"?>
<p:tagLst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p="http://schemas.openxmlformats.org/presentationml/2006/main">
  <p:tag name="KSO_WM_UNIT_TYPE" val="l_h_i"/>
  <p:tag name="KSO_WM_UNIT_INDEX" val="1_5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i*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31.xml><?xml version="1.0" encoding="utf-8"?>
<p:tagLst xmlns:p="http://schemas.openxmlformats.org/presentationml/2006/main">
  <p:tag name="KSO_WM_UNIT_TYPE" val="l_h_i"/>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32.xml><?xml version="1.0" encoding="utf-8"?>
<p:tagLst xmlns:p="http://schemas.openxmlformats.org/presentationml/2006/main">
  <p:tag name="KSO_WM_UNIT_TYPE" val="l_h_i"/>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33.xml><?xml version="1.0" encoding="utf-8"?>
<p:tagLst xmlns:p="http://schemas.openxmlformats.org/presentationml/2006/main">
  <p:tag name="KSO_WM_UNIT_TYPE" val="l_h_i"/>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34.xml><?xml version="1.0" encoding="utf-8"?>
<p:tagLst xmlns:p="http://schemas.openxmlformats.org/presentationml/2006/main">
  <p:tag name="KSO_WM_UNIT_TYPE" val="l_h_i"/>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35.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20233365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Lst>
</file>

<file path=ppt/tags/tag136.xml><?xml version="1.0" encoding="utf-8"?>
<p:tagLst xmlns:p="http://schemas.openxmlformats.org/presentationml/2006/main">
  <p:tag name="KSO_WM_UNIT_TYPE" val="l_h_f"/>
  <p:tag name="KSO_WM_UNIT_INDEX" val="1_5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UNIT_SUBTYPE" val="a"/>
  <p:tag name="KSO_WM_UNIT_VALUE" val="22"/>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Lst>
</file>

<file path=ppt/tags/tag137.xml><?xml version="1.0" encoding="utf-8"?>
<p:tagLst xmlns:p="http://schemas.openxmlformats.org/presentationml/2006/main">
  <p:tag name="KSO_WM_UNIT_TYPE" val="l_h_i"/>
  <p:tag name="KSO_WM_UNIT_SUBTYPE" val="d"/>
  <p:tag name="KSO_WM_UNIT_INDEX" val="1_5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i*1_5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8.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UNIT_SUBTYPE" val="a"/>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Lst>
</file>

<file path=ppt/tags/tag139.xml><?xml version="1.0" encoding="utf-8"?>
<p:tagLst xmlns:p="http://schemas.openxmlformats.org/presentationml/2006/main">
  <p:tag name="KSO_WM_UNIT_TYPE" val="l_h_i"/>
  <p:tag name="KSO_WM_UNIT_SUBTYPE" val="d"/>
  <p:tag name="KSO_WM_UNIT_INDEX" val="1_1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xml><?xml version="1.0" encoding="utf-8"?>
<p:tagLst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UNIT_SUBTYPE" val="a"/>
  <p:tag name="KSO_WM_UNIT_VALUE" val="22"/>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Lst>
</file>

<file path=ppt/tags/tag141.xml><?xml version="1.0" encoding="utf-8"?>
<p:tagLst xmlns:p="http://schemas.openxmlformats.org/presentationml/2006/main">
  <p:tag name="KSO_WM_UNIT_TYPE" val="l_h_i"/>
  <p:tag name="KSO_WM_UNIT_SUBTYPE" val="d"/>
  <p:tag name="KSO_WM_UNIT_INDEX" val="1_2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2.xml><?xml version="1.0" encoding="utf-8"?>
<p:tagLst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UNIT_SUBTYPE" val="a"/>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Lst>
</file>

<file path=ppt/tags/tag143.xml><?xml version="1.0" encoding="utf-8"?>
<p:tagLst xmlns:p="http://schemas.openxmlformats.org/presentationml/2006/main">
  <p:tag name="KSO_WM_UNIT_TYPE" val="l_h_i"/>
  <p:tag name="KSO_WM_UNIT_SUBTYPE" val="d"/>
  <p:tag name="KSO_WM_UNIT_INDEX" val="1_3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4.xml><?xml version="1.0" encoding="utf-8"?>
<p:tagLst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UNIT_SUBTYPE" val="a"/>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Lst>
</file>

<file path=ppt/tags/tag145.xml><?xml version="1.0" encoding="utf-8"?>
<p:tagLst xmlns:p="http://schemas.openxmlformats.org/presentationml/2006/main">
  <p:tag name="KSO_WM_UNIT_TYPE" val="l_h_i"/>
  <p:tag name="KSO_WM_UNIT_SUBTYPE" val="d"/>
  <p:tag name="KSO_WM_UNIT_INDEX" val="1_4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3365_5*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3365"/>
  <p:tag name="KSO_WM_TEMPLATE_CATEGORY" val="custom"/>
  <p:tag name="KSO_WM_DIAGRAM_MAX_ITEMCNT" val="6"/>
  <p:tag name="KSO_WM_DIAGRAM_MIN_ITEMCNT" val="2"/>
  <p:tag name="KSO_WM_DIAGRAM_VIRTUALLY_FRAME" val="{&quot;height&quot;:234.17181396484375,&quot;width&quot;:809.9985961914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6.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5"/>
  <p:tag name="KSO_WM_DIAGRAM_GROUP_CODE" val="l1-1"/>
  <p:tag name="KSO_WM_BEAUTIFY_FLAG" val="#wm#"/>
  <p:tag name="KSO_WM_TEMPLATE_INDEX" val="20233365"/>
  <p:tag name="KSO_WM_TEMPLATE_CATEGORY" val="custom"/>
  <p:tag name="KSO_WM_SLIDE_INDEX" val="5"/>
  <p:tag name="KSO_WM_SLIDE_ID" val="custom20233365_5"/>
  <p:tag name="KSO_WM_TEMPLATE_MASTER_TYPE" val="0"/>
  <p:tag name="KSO_WM_SLIDE_LAYOUT" val="a_l"/>
  <p:tag name="KSO_WM_SLIDE_LAYOUT_CNT" val="1_1"/>
  <p:tag name="KSO_WM_SLIDE_DIAGTYPE" val="l"/>
  <p:tag name="CP_OUTLINE_TITLE" val="目录"/>
  <p:tag name="CP_OUTLINE_TYPE" val="pt_contents"/>
</p:tagLst>
</file>

<file path=ppt/tags/tag147.xml><?xml version="1.0" encoding="utf-8"?>
<p:tagLst xmlns:p="http://schemas.openxmlformats.org/presentationml/2006/main">
  <p:tag name="KSO_WM_UNIT_TYPE" val="a"/>
  <p:tag name="KSO_WM_UNIT_INDEX" val="1"/>
  <p:tag name="KSO_WM_BEAUTIFY_FLAG" val="#wm#"/>
  <p:tag name="KSO_WM_TAG_VERSION" val="3.0"/>
  <p:tag name="KSO_WM_UNIT_ID" val="custom20233365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 name="KSO_WM_UNIT_PRESET_TEXT" val="添加章节标题"/>
  <p:tag name="KSO_WM_UNIT_TEXT_TYPE" val="1"/>
</p:tagLst>
</file>

<file path=ppt/tags/tag148.xml><?xml version="1.0" encoding="utf-8"?>
<p:tagLst xmlns:p="http://schemas.openxmlformats.org/presentationml/2006/main">
  <p:tag name="KSO_WM_UNIT_TYPE" val="e"/>
  <p:tag name="KSO_WM_UNIT_INDEX" val="1"/>
  <p:tag name="KSO_WM_BEAUTIFY_FLAG" val="#wm#"/>
  <p:tag name="KSO_WM_TAG_VERSION" val="3.0"/>
  <p:tag name="KSO_WM_UNIT_ID" val="custom20233365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5"/>
</p:tagLst>
</file>

<file path=ppt/tags/tag149.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3365"/>
  <p:tag name="KSO_WM_TEMPLATE_CATEGORY" val="custom"/>
  <p:tag name="KSO_WM_SLIDE_INDEX" val="7"/>
  <p:tag name="KSO_WM_SLIDE_ID" val="custom20233365_7"/>
  <p:tag name="KSO_WM_TEMPLATE_MASTER_TYPE" val="0"/>
  <p:tag name="KSO_WM_SLIDE_LAYOUT" val="a_e"/>
  <p:tag name="KSO_WM_SLIDE_LAYOUT_CNT" val="1_1"/>
  <p:tag name="CP_OUTLINE_TITLE" val="前期准备：构建创作框架"/>
  <p:tag name="CP_OUTLINE_TYPE" val="pt_section_title"/>
</p:tagLst>
</file>

<file path=ppt/tags/tag15.xml><?xml version="1.0" encoding="utf-8"?>
<p:tagLst xmlns:p="http://schemas.openxmlformats.org/presentationml/2006/main">
  <p:tag name="KSO_WM_UNIT_TYPE" val="i"/>
  <p:tag name="KSO_WM_UNIT_INDEX" val="15"/>
  <p:tag name="KSO_WM_BEAUTIFY_FLAG" val="#wm#"/>
  <p:tag name="KSO_WM_TAG_VERSION" val="3.0"/>
  <p:tag name="KSO_WM_UNIT_ID" val="_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205_3*a*1"/>
  <p:tag name="KSO_WM_TEMPLATE_CATEGORY" val="diagram"/>
  <p:tag name="KSO_WM_TEMPLATE_INDEX" val="20233205"/>
  <p:tag name="KSO_WM_UNIT_LAYERLEVEL" val="1"/>
  <p:tag name="KSO_WM_TAG_VERSION" val="3.0"/>
  <p:tag name="KSO_WM_BEAUTIFY_FLAG" val="#wm#"/>
  <p:tag name="KSO_WM_DIAGRAM_GROUP_CODE" val="l1-1"/>
  <p:tag name="KSO_WM_UNIT_PRESET_TEXT" val="单击此处添加标题"/>
  <p:tag name="KSO_WM_UNIT_TEXT_TYPE" val="1"/>
</p:tagLst>
</file>

<file path=ppt/tags/tag151.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1_4"/>
  <p:tag name="KSO_WM_TEMPLATE_CATEGORY" val="diagram"/>
  <p:tag name="KSO_WM_TEMPLATE_INDEX" val="20233205"/>
  <p:tag name="KSO_WM_UNIT_LAYERLEVEL" val="1_1_1"/>
  <p:tag name="KSO_WM_TAG_VERSION" val="3.0"/>
  <p:tag name="KSO_WM_DIAGRAM_GROUP_CODE" val="l1-1"/>
  <p:tag name="KSO_WM_UNIT_TYPE" val="l_h_i"/>
  <p:tag name="KSO_WM_UNIT_INDEX" val="1_1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152.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2_4"/>
  <p:tag name="KSO_WM_TEMPLATE_CATEGORY" val="diagram"/>
  <p:tag name="KSO_WM_TEMPLATE_INDEX" val="20233205"/>
  <p:tag name="KSO_WM_UNIT_LAYERLEVEL" val="1_1_1"/>
  <p:tag name="KSO_WM_TAG_VERSION" val="3.0"/>
  <p:tag name="KSO_WM_DIAGRAM_GROUP_CODE" val="l1-1"/>
  <p:tag name="KSO_WM_UNIT_TYPE" val="l_h_i"/>
  <p:tag name="KSO_WM_UNIT_INDEX" val="1_2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153.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Lst>
</file>

<file path=ppt/tags/tag15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2*l_h_a*1_1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55.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f*1_2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VALUE" val="136"/>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Lst>
</file>

<file path=ppt/tags/tag15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5_2*l_h_a*1_2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57.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3_4"/>
  <p:tag name="KSO_WM_TEMPLATE_CATEGORY" val="diagram"/>
  <p:tag name="KSO_WM_TEMPLATE_INDEX" val="20233205"/>
  <p:tag name="KSO_WM_UNIT_LAYERLEVEL" val="1_1_1"/>
  <p:tag name="KSO_WM_TAG_VERSION" val="3.0"/>
  <p:tag name="KSO_WM_DIAGRAM_GROUP_CODE" val="l1-1"/>
  <p:tag name="KSO_WM_UNIT_TYPE" val="l_h_i"/>
  <p:tag name="KSO_WM_UNIT_INDEX" val="1_3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158.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f*1_3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3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VALUE" val="136"/>
  <p:tag name="KSO_WM_BEAUTIFY_FLAG" val="#wm#"/>
  <p:tag name="KSO_WM_UNIT_PRESET_TEXT" val="单击此处添加文本，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Lst>
</file>

<file path=ppt/tags/tag15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205_2*l_h_a*1_3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6.xml><?xml version="1.0" encoding="utf-8"?>
<p:tagLst xmlns:p="http://schemas.openxmlformats.org/presentationml/2006/main">
  <p:tag name="KSO_WM_UNIT_TYPE" val="i"/>
  <p:tag name="KSO_WM_UNIT_INDEX" val="17"/>
  <p:tag name="KSO_WM_BEAUTIFY_FLAG" val="#wm#"/>
  <p:tag name="KSO_WM_TAG_VERSION" val="3.0"/>
  <p:tag name="KSO_WM_UNIT_ID" val="_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1_1"/>
  <p:tag name="KSO_WM_TEMPLATE_CATEGORY" val="diagram"/>
  <p:tag name="KSO_WM_TEMPLATE_INDEX" val="20233205"/>
  <p:tag name="KSO_WM_UNIT_LAYERLEVEL" val="1_1_1"/>
  <p:tag name="KSO_WM_TAG_VERSION" val="3.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61.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2_1"/>
  <p:tag name="KSO_WM_TEMPLATE_CATEGORY" val="diagram"/>
  <p:tag name="KSO_WM_TEMPLATE_INDEX" val="20233205"/>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62.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3_1"/>
  <p:tag name="KSO_WM_TEMPLATE_CATEGORY" val="diagram"/>
  <p:tag name="KSO_WM_TEMPLATE_INDEX" val="20233205"/>
  <p:tag name="KSO_WM_UNIT_LAYERLEVEL" val="1_1_1"/>
  <p:tag name="KSO_WM_TAG_VERSION" val="3.0"/>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63.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1_3"/>
  <p:tag name="KSO_WM_TEMPLATE_CATEGORY" val="diagram"/>
  <p:tag name="KSO_WM_TEMPLATE_INDEX" val="20233205"/>
  <p:tag name="KSO_WM_UNIT_LAYERLEVEL" val="1_1_1"/>
  <p:tag name="KSO_WM_TAG_VERSION" val="3.0"/>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64.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1_2"/>
  <p:tag name="KSO_WM_TEMPLATE_CATEGORY" val="diagram"/>
  <p:tag name="KSO_WM_TEMPLATE_INDEX" val="20233205"/>
  <p:tag name="KSO_WM_UNIT_LAYERLEVEL" val="1_1_1"/>
  <p:tag name="KSO_WM_TAG_VERSION" val="3.0"/>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65.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2_3"/>
  <p:tag name="KSO_WM_TEMPLATE_CATEGORY" val="diagram"/>
  <p:tag name="KSO_WM_TEMPLATE_INDEX" val="20233205"/>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66.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2_2"/>
  <p:tag name="KSO_WM_TEMPLATE_CATEGORY" val="diagram"/>
  <p:tag name="KSO_WM_TEMPLATE_INDEX" val="20233205"/>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67.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3_3"/>
  <p:tag name="KSO_WM_TEMPLATE_CATEGORY" val="diagram"/>
  <p:tag name="KSO_WM_TEMPLATE_INDEX" val="20233205"/>
  <p:tag name="KSO_WM_UNIT_LAYERLEVEL" val="1_1_1"/>
  <p:tag name="KSO_WM_TAG_VERSION" val="3.0"/>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68.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3_2"/>
  <p:tag name="KSO_WM_TEMPLATE_CATEGORY" val="diagram"/>
  <p:tag name="KSO_WM_TEMPLATE_INDEX" val="20233205"/>
  <p:tag name="KSO_WM_UNIT_LAYERLEVEL" val="1_1_1"/>
  <p:tag name="KSO_WM_TAG_VERSION" val="3.0"/>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69.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x*1_1_1"/>
  <p:tag name="KSO_WM_TEMPLATE_CATEGORY" val="diagram"/>
  <p:tag name="KSO_WM_TEMPLATE_INDEX" val="20233205"/>
  <p:tag name="KSO_WM_UNIT_LAYERLEVEL" val="1_1_1"/>
  <p:tag name="KSO_WM_TAG_VERSION" val="3.0"/>
  <p:tag name="KSO_WM_UNIT_VALUE" val="59*71"/>
  <p:tag name="KSO_WM_DIAGRAM_GROUP_CODE" val="l1-1"/>
  <p:tag name="KSO_WM_UNIT_TYPE" val="l_h_x"/>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
</p:tagLst>
</file>

<file path=ppt/tags/tag17.xml><?xml version="1.0" encoding="utf-8"?>
<p:tagLst xmlns:p="http://schemas.openxmlformats.org/presentationml/2006/main">
  <p:tag name="KSO_WM_UNIT_TYPE" val="i"/>
  <p:tag name="KSO_WM_UNIT_INDEX" val="16"/>
  <p:tag name="KSO_WM_BEAUTIFY_FLAG" val="#wm#"/>
  <p:tag name="KSO_WM_TAG_VERSION" val="3.0"/>
  <p:tag name="KSO_WM_UNIT_ID" val="_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DIAGRAM_VIRTUALLY_FRAME" val="{&quot;height&quot;:376.54998779296875,&quot;width&quot;:846.5499877929688}"/>
  <p:tag name="KSO_WM_UNIT_VALUE" val="90*8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05_2*l_h_x*1_2_1"/>
  <p:tag name="KSO_WM_TEMPLATE_CATEGORY" val="diagram"/>
  <p:tag name="KSO_WM_TEMPLATE_INDEX" val="20233205"/>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
</p:tagLst>
</file>

<file path=ppt/tags/tag171.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x*1_3_1"/>
  <p:tag name="KSO_WM_TEMPLATE_CATEGORY" val="diagram"/>
  <p:tag name="KSO_WM_TEMPLATE_INDEX" val="20233205"/>
  <p:tag name="KSO_WM_UNIT_LAYERLEVEL" val="1_1_1"/>
  <p:tag name="KSO_WM_TAG_VERSION" val="3.0"/>
  <p:tag name="KSO_WM_UNIT_VALUE" val="22*22"/>
  <p:tag name="KSO_WM_DIAGRAM_GROUP_CODE" val="l1-1"/>
  <p:tag name="KSO_WM_UNIT_TYPE" val="l_h_x"/>
  <p:tag name="KSO_WM_UNIT_INDEX" val="1_3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
</p:tagLst>
</file>

<file path=ppt/tags/tag172.xml><?xml version="1.0" encoding="utf-8"?>
<p:tagLst xmlns:p="http://schemas.openxmlformats.org/presentationml/2006/main">
  <p:tag name="KSO_WM_SLIDE_ID" val="diagram20233205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205"/>
  <p:tag name="KSO_WM_SLIDE_TYPE" val="text"/>
  <p:tag name="KSO_WM_SLIDE_SUBTYPE" val="diag"/>
  <p:tag name="KSO_WM_SLIDE_SIZE" val="846.55*348.45"/>
  <p:tag name="KSO_WM_SLIDE_POSITION" val="56.75*127.65"/>
  <p:tag name="KSO_WM_SLIDE_LAYOUT" val="a_l"/>
  <p:tag name="KSO_WM_SLIDE_LAYOUT_CNT" val="1_1"/>
  <p:tag name="KSO_WM_SPECIAL_SOURCE" val="bdnull"/>
  <p:tag name="KSO_WM_DIAGRAM_GROUP_CODE" val="l1-1"/>
  <p:tag name="KSO_WM_SLIDE_DIAGTYPE" val="l"/>
  <p:tag name="CP_OUTLINE_TITLE" val="主题定位与场景拆解"/>
  <p:tag name="CP_OUTLINE_TYPE" val="pt_text"/>
</p:tagLst>
</file>

<file path=ppt/tags/tag17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967_3*a*1"/>
  <p:tag name="KSO_WM_TEMPLATE_CATEGORY" val="diagram"/>
  <p:tag name="KSO_WM_TEMPLATE_INDEX" val="20231967"/>
  <p:tag name="KSO_WM_UNIT_LAYERLEVEL" val="1"/>
  <p:tag name="KSO_WM_TAG_VERSION" val="3.0"/>
  <p:tag name="KSO_WM_BEAUTIFY_FLAG" val="#wm#"/>
  <p:tag name="KSO_WM_UNIT_PRESET_TEXT" val="单击此处添加标题"/>
  <p:tag name="KSO_WM_UNIT_TEXT_TYPE" val="1"/>
</p:tagLst>
</file>

<file path=ppt/tags/tag17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7_2*l_h_f*1_1_1"/>
  <p:tag name="KSO_WM_TEMPLATE_CATEGORY" val="diagram"/>
  <p:tag name="KSO_WM_TEMPLATE_INDEX" val="20231967"/>
  <p:tag name="KSO_WM_UNIT_LAYERLEVEL" val="1_1_1"/>
  <p:tag name="KSO_WM_TAG_VERSION" val="3.0"/>
  <p:tag name="KSO_WM_BEAUTIFY_FLAG" val="#wm#"/>
  <p:tag name="KSO_WM_UNIT_VALUE" val="132"/>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增减文字。"/>
  <p:tag name="KSO_WM_UNIT_TEXT_TYPE" val="1"/>
</p:tagLst>
</file>

<file path=ppt/tags/tag17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7_2*l_h_a*1_1_1"/>
  <p:tag name="KSO_WM_TEMPLATE_CATEGORY" val="diagram"/>
  <p:tag name="KSO_WM_TEMPLATE_INDEX" val="20231967"/>
  <p:tag name="KSO_WM_UNIT_LAYERLEVEL" val="1_1_1"/>
  <p:tag name="KSO_WM_TAG_VERSION" val="3.0"/>
  <p:tag name="KSO_WM_BEAUTIFY_FLAG" val="#wm#"/>
  <p:tag name="KSO_WM_UNIT_VALUE" val="39"/>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Lst>
</file>

<file path=ppt/tags/tag17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67_2*l_h_i*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17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7_2*l_h_f*1_2_1"/>
  <p:tag name="KSO_WM_TEMPLATE_CATEGORY" val="diagram"/>
  <p:tag name="KSO_WM_TEMPLATE_INDEX" val="20231967"/>
  <p:tag name="KSO_WM_UNIT_LAYERLEVEL" val="1_1_1"/>
  <p:tag name="KSO_WM_TAG_VERSION" val="3.0"/>
  <p:tag name="KSO_WM_BEAUTIFY_FLAG" val="#wm#"/>
  <p:tag name="KSO_WM_UNIT_VALUE" val="132"/>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增减文字。"/>
  <p:tag name="KSO_WM_UNIT_TEXT_TYPE" val="1"/>
</p:tagLst>
</file>

<file path=ppt/tags/tag178.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7_2*l_h_a*1_2_1"/>
  <p:tag name="KSO_WM_TEMPLATE_CATEGORY" val="diagram"/>
  <p:tag name="KSO_WM_TEMPLATE_INDEX" val="20231967"/>
  <p:tag name="KSO_WM_UNIT_LAYERLEVEL" val="1_1_1"/>
  <p:tag name="KSO_WM_TAG_VERSION" val="3.0"/>
  <p:tag name="KSO_WM_BEAUTIFY_FLAG" val="#wm#"/>
  <p:tag name="KSO_WM_UNIT_VALUE" val="39"/>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Lst>
</file>

<file path=ppt/tags/tag17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67_2*l_h_i*1_2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1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8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967_2*l_h_f*1_3_1"/>
  <p:tag name="KSO_WM_TEMPLATE_CATEGORY" val="diagram"/>
  <p:tag name="KSO_WM_TEMPLATE_INDEX" val="20231967"/>
  <p:tag name="KSO_WM_UNIT_LAYERLEVEL" val="1_1_1"/>
  <p:tag name="KSO_WM_TAG_VERSION" val="3.0"/>
  <p:tag name="KSO_WM_BEAUTIFY_FLAG" val="#wm#"/>
  <p:tag name="KSO_WM_UNIT_VALUE" val="132"/>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增减文字。"/>
  <p:tag name="KSO_WM_UNIT_TEXT_TYPE" val="1"/>
</p:tagLst>
</file>

<file path=ppt/tags/tag18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967_2*l_h_a*1_3_1"/>
  <p:tag name="KSO_WM_TEMPLATE_CATEGORY" val="diagram"/>
  <p:tag name="KSO_WM_TEMPLATE_INDEX" val="20231967"/>
  <p:tag name="KSO_WM_UNIT_LAYERLEVEL" val="1_1_1"/>
  <p:tag name="KSO_WM_TAG_VERSION" val="3.0"/>
  <p:tag name="KSO_WM_BEAUTIFY_FLAG" val="#wm#"/>
  <p:tag name="KSO_WM_UNIT_VALUE" val="39"/>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Lst>
</file>

<file path=ppt/tags/tag18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967_2*l_h_i*1_3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183.xml><?xml version="1.0" encoding="utf-8"?>
<p:tagLst xmlns:p="http://schemas.openxmlformats.org/presentationml/2006/main">
  <p:tag name="KSO_WM_SLIDE_ID" val="diagram20231967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780.211*359.439"/>
  <p:tag name="KSO_WM_SLIDE_POSITION" val="97.7358*125.161"/>
  <p:tag name="KSO_WM_DIAGRAM_GROUP_CODE" val="l1-1"/>
  <p:tag name="KSO_WM_SLIDE_DIAGTYPE" val="l"/>
  <p:tag name="KSO_WM_TAG_VERSION" val="3.0"/>
  <p:tag name="KSO_WM_BEAUTIFY_FLAG" val="#wm#"/>
  <p:tag name="KSO_WM_TEMPLATE_CATEGORY" val="diagram"/>
  <p:tag name="KSO_WM_TEMPLATE_INDEX" val="20231967"/>
  <p:tag name="KSO_WM_SLIDE_LAYOUT" val="a_l"/>
  <p:tag name="KSO_WM_SLIDE_LAYOUT_CNT" val="1_1"/>
  <p:tag name="CP_OUTLINE_TITLE" val="素材收集矩阵搭建"/>
  <p:tag name="CP_OUTLINE_TYPE" val="pt_text"/>
</p:tagLst>
</file>

<file path=ppt/tags/tag18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203_2*a*1"/>
  <p:tag name="KSO_WM_TEMPLATE_CATEGORY" val="diagram"/>
  <p:tag name="KSO_WM_TEMPLATE_INDEX" val="20233203"/>
  <p:tag name="KSO_WM_UNIT_LAYERLEVEL" val="1"/>
  <p:tag name="KSO_WM_TAG_VERSION" val="3.0"/>
  <p:tag name="KSO_WM_BEAUTIFY_FLAG" val="#wm#"/>
  <p:tag name="KSO_WM_DIAGRAM_GROUP_CODE" val="l1-1"/>
  <p:tag name="KSO_WM_UNIT_PRESET_TEXT" val="单击此处添加标题"/>
  <p:tag name="KSO_WM_UNIT_TEXT_TYPE" val="1"/>
</p:tagLst>
</file>

<file path=ppt/tags/tag18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2_1"/>
  <p:tag name="KSO_WM_UNIT_ID" val="diagram20233203_2*l_h_i*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8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1_1"/>
  <p:tag name="KSO_WM_UNIT_ID" val="diagram20233203_2*l_h_i*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8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03_2*l_h_f*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35"/>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Lst>
</file>

<file path=ppt/tags/tag18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203_2*l_h_a*1_3_1"/>
  <p:tag name="KSO_WM_TEMPLATE_CATEGORY" val="diagram"/>
  <p:tag name="KSO_WM_TEMPLATE_INDEX" val="2023320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8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03_2*l_h_f*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40"/>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Lst>
</file>

<file path=ppt/tags/tag1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3_2*l_h_a*1_2_1"/>
  <p:tag name="KSO_WM_TEMPLATE_CATEGORY" val="diagram"/>
  <p:tag name="KSO_WM_TEMPLATE_INDEX" val="2023320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9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03_2*l_h_f*1_1_1"/>
  <p:tag name="KSO_WM_TEMPLATE_CATEGORY" val="diagram"/>
  <p:tag name="KSO_WM_TEMPLATE_INDEX" val="20233203"/>
  <p:tag name="KSO_WM_UNIT_LAYERLEVEL" val="1_1_1"/>
  <p:tag name="KSO_WM_TAG_VERSION" val="3.0"/>
  <p:tag name="KSO_WM_UNIT_VALUE" val="14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内容，文字是您思想的提炼，请言简意赅的阐述您的观点。单击添加正文，文字是您思想的提炼。单击此处添加正文，文字是您思想的提炼，请言简意赅的阐述您的观点。单击添加正文，文字是您思想的提炼。单击此处添加正文，文字是您思想的提炼，请言简意赅的阐述您的观点"/>
  <p:tag name="KSO_WM_UNIT_TEXT_FILL_FORE_SCHEMECOLOR_INDEX" val="1"/>
  <p:tag name="KSO_WM_UNIT_TEXT_FILL_TYPE" val="1"/>
</p:tagLst>
</file>

<file path=ppt/tags/tag19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3_2*l_h_a*1_1_1"/>
  <p:tag name="KSO_WM_TEMPLATE_CATEGORY" val="diagram"/>
  <p:tag name="KSO_WM_TEMPLATE_INDEX" val="2023320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9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3_1"/>
  <p:tag name="KSO_WM_UNIT_ID" val="diagram20233203_2*l_h_i*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9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2_1"/>
  <p:tag name="KSO_WM_UNIT_ID" val="diagram20233203_2*l_h_x*1_2_1"/>
  <p:tag name="KSO_WM_TEMPLATE_CATEGORY" val="diagram"/>
  <p:tag name="KSO_WM_TEMPLATE_INDEX" val="20233203"/>
  <p:tag name="KSO_WM_UNIT_LAYERLEVEL" val="1_1_1"/>
  <p:tag name="KSO_WM_TAG_VERSION" val="3.0"/>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19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2*l_h_x*1_1_1"/>
  <p:tag name="KSO_WM_TEMPLATE_CATEGORY" val="diagram"/>
  <p:tag name="KSO_WM_TEMPLATE_INDEX" val="20233203"/>
  <p:tag name="KSO_WM_UNIT_LAYERLEVEL" val="1_1_1"/>
  <p:tag name="KSO_WM_TAG_VERSION" val="3.0"/>
  <p:tag name="KSO_WM_UNIT_VALUE" val="100*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19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3_1"/>
  <p:tag name="KSO_WM_UNIT_ID" val="diagram20233203_2*l_h_x*1_3_1"/>
  <p:tag name="KSO_WM_TEMPLATE_CATEGORY" val="diagram"/>
  <p:tag name="KSO_WM_TEMPLATE_INDEX" val="20233203"/>
  <p:tag name="KSO_WM_UNIT_LAYERLEVEL" val="1_1_1"/>
  <p:tag name="KSO_WM_TAG_VERSION" val="3.0"/>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197.xml><?xml version="1.0" encoding="utf-8"?>
<p:tagLst xmlns:p="http://schemas.openxmlformats.org/presentationml/2006/main">
  <p:tag name="KSO_WM_SLIDE_ID" val="diagram20233203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203"/>
  <p:tag name="KSO_WM_SLIDE_TYPE" val="text"/>
  <p:tag name="KSO_WM_SLIDE_SUBTYPE" val="diag"/>
  <p:tag name="KSO_WM_SLIDE_SIZE" val="835.572*361.7"/>
  <p:tag name="KSO_WM_SLIDE_POSITION" val="62.1266*132.9"/>
  <p:tag name="KSO_WM_SLIDE_LAYOUT" val="a_l"/>
  <p:tag name="KSO_WM_SLIDE_LAYOUT_CNT" val="1_1"/>
  <p:tag name="KSO_WM_SPECIAL_SOURCE" val="bdnull"/>
  <p:tag name="KSO_WM_DIAGRAM_GROUP_CODE" val="l1-1"/>
  <p:tag name="KSO_WM_SLIDE_DIAGTYPE" val="l"/>
  <p:tag name="CP_OUTLINE_TITLE" val="时间规划方法论"/>
  <p:tag name="CP_OUTLINE_TYPE" val="pt_text"/>
</p:tagLst>
</file>

<file path=ppt/tags/tag198.xml><?xml version="1.0" encoding="utf-8"?>
<p:tagLst xmlns:p="http://schemas.openxmlformats.org/presentationml/2006/main">
  <p:tag name="KSO_WM_UNIT_TYPE" val="a"/>
  <p:tag name="KSO_WM_UNIT_INDEX" val="1"/>
  <p:tag name="KSO_WM_BEAUTIFY_FLAG" val="#wm#"/>
  <p:tag name="KSO_WM_TAG_VERSION" val="3.0"/>
  <p:tag name="KSO_WM_UNIT_ID" val="custom20233365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 name="KSO_WM_UNIT_PRESET_TEXT" val="添加章节标题"/>
  <p:tag name="KSO_WM_UNIT_TEXT_TYPE" val="1"/>
</p:tagLst>
</file>

<file path=ppt/tags/tag199.xml><?xml version="1.0" encoding="utf-8"?>
<p:tagLst xmlns:p="http://schemas.openxmlformats.org/presentationml/2006/main">
  <p:tag name="KSO_WM_UNIT_TYPE" val="e"/>
  <p:tag name="KSO_WM_UNIT_INDEX" val="1"/>
  <p:tag name="KSO_WM_BEAUTIFY_FLAG" val="#wm#"/>
  <p:tag name="KSO_WM_TAG_VERSION" val="3.0"/>
  <p:tag name="KSO_WM_UNIT_ID" val="custom20233365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5"/>
</p:tagLst>
</file>

<file path=ppt/tags/tag2.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3365"/>
  <p:tag name="KSO_WM_TEMPLATE_CATEGORY" val="custom"/>
  <p:tag name="KSO_WM_SLIDE_INDEX" val="7"/>
  <p:tag name="KSO_WM_SLIDE_ID" val="custom20233365_7"/>
  <p:tag name="KSO_WM_TEMPLATE_MASTER_TYPE" val="0"/>
  <p:tag name="KSO_WM_SLIDE_LAYOUT" val="a_e"/>
  <p:tag name="KSO_WM_SLIDE_LAYOUT_CNT" val="1_1"/>
  <p:tag name="CP_OUTLINE_TITLE" val="素材处理：从碎片到体系"/>
  <p:tag name="CP_OUTLINE_TYPE" val="pt_section_title"/>
</p:tagLst>
</file>

<file path=ppt/tags/tag20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99_3*a*1"/>
  <p:tag name="KSO_WM_TEMPLATE_CATEGORY" val="diagram"/>
  <p:tag name="KSO_WM_TEMPLATE_INDEX" val="20233199"/>
  <p:tag name="KSO_WM_UNIT_LAYERLEVEL" val="1"/>
  <p:tag name="KSO_WM_TAG_VERSION" val="3.0"/>
  <p:tag name="KSO_WM_BEAUTIFY_FLAG" val="#wm#"/>
  <p:tag name="KSO_WM_DIAGRAM_GROUP_CODE" val="m1-1"/>
  <p:tag name="KSO_WM_UNIT_TEXT_TYPE" val="1"/>
  <p:tag name="KSO_WM_UNIT_PRESET_TEXT" val="单击此处添加标题"/>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3199_1*m_h_i*1_2_3"/>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solid&quot;:{&quot;brightness&quot;:0,&quot;colorType&quot;:1,&quot;foreColorIndex&quot;:5,&quot;transparency&quot;:1},&quot;type&quot;:1},&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20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1*m_h_f*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尽量言简意赅的阐述观点。单击此处输入项正文，文字是思想的提炼，请尽量言简意赅的阐述观点。单击输入项正文，文字是思想的提炼，请尽量言简意赅的阐述观点。"/>
  <p:tag name="KSO_WM_UNIT_TEXT_FILL_FORE_SCHEMECOLOR_INDEX" val="1"/>
  <p:tag name="KSO_WM_UNIT_TEXT_FILL_TYPE" val="1"/>
</p:tagLst>
</file>

<file path=ppt/tags/tag20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1*m_h_a*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3199_1*m_h_i*1_1_2"/>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1_1"/>
  <p:tag name="KSO_WM_TEMPLATE_CATEGORY" val="diagram"/>
  <p:tag name="KSO_WM_TEMPLATE_INDEX" val="20233199"/>
  <p:tag name="KSO_WM_UNIT_LAYERLEVEL" val="1_1_1"/>
  <p:tag name="KSO_WM_TAG_VERSION" val="3.0"/>
  <p:tag name="KSO_WM_UNIT_VALUE" val="138*146"/>
  <p:tag name="KSO_WM_UNIT_TYPE" val="m_h_x"/>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3199_1*m_h_i*1_1_1"/>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20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1*m_h_f*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正文，文字是思想的提炼，请尽量言简意赅的阐述观点。单击此处输入正文，文字是思想的提炼请尽量言简意赅的阐述观点。单击输入正文，文字是思想的提炼，请言简意赅的阐述观点。"/>
  <p:tag name="KSO_WM_UNIT_TEXT_FILL_FORE_SCHEMECOLOR_INDEX" val="1"/>
  <p:tag name="KSO_WM_UNIT_TEXT_FILL_TYPE" val="1"/>
</p:tagLst>
</file>

<file path=ppt/tags/tag20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1*m_h_a*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2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3199_1*m_h_i*1_2_2"/>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33199_1*m_h_i*1_2_1"/>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2_1"/>
  <p:tag name="KSO_WM_TEMPLATE_CATEGORY" val="diagram"/>
  <p:tag name="KSO_WM_TEMPLATE_INDEX" val="20233199"/>
  <p:tag name="KSO_WM_UNIT_LAYERLEVEL" val="1_1_1"/>
  <p:tag name="KSO_WM_TAG_VERSION" val="3.0"/>
  <p:tag name="KSO_WM_UNIT_VALUE" val="145*146"/>
  <p:tag name="KSO_WM_UNIT_TYPE" val="m_h_x"/>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213.xml><?xml version="1.0" encoding="utf-8"?>
<p:tagLst xmlns:p="http://schemas.openxmlformats.org/presentationml/2006/main">
  <p:tag name="KSO_WM_SLIDE_ID" val="diagram20233199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199"/>
  <p:tag name="KSO_WM_SLIDE_TYPE" val="text"/>
  <p:tag name="KSO_WM_SLIDE_SUBTYPE" val="diag"/>
  <p:tag name="KSO_WM_SLIDE_SIZE" val="850.375*375.85"/>
  <p:tag name="KSO_WM_SLIDE_POSITION" val="54.825*125.417"/>
  <p:tag name="KSO_WM_SLIDE_LAYOUT" val="a_m"/>
  <p:tag name="KSO_WM_SLIDE_LAYOUT_CNT" val="1_1"/>
  <p:tag name="KSO_WM_SPECIAL_SOURCE" val="bdnull"/>
  <p:tag name="KSO_WM_DIAGRAM_GROUP_CODE" val="m1-1"/>
  <p:tag name="KSO_WM_SLIDE_DIAGTYPE" val="m"/>
  <p:tag name="CP_OUTLINE_TITLE" val="多源素材标准化处理"/>
  <p:tag name="CP_OUTLINE_TYPE" val="pt_text"/>
</p:tagLst>
</file>

<file path=ppt/tags/tag214.xml><?xml version="1.0" encoding="utf-8"?>
<p:tagLst xmlns:p="http://schemas.openxmlformats.org/presentationml/2006/main">
  <p:tag name="KSO_WM_UNIT_VALUE" val="1904*2021"/>
  <p:tag name="KSO_WM_UNIT_HIGHLIGHT" val="0"/>
  <p:tag name="KSO_WM_UNIT_COMPATIBLE" val="0"/>
  <p:tag name="KSO_WM_UNIT_DIAGRAM_ISNUMVISUAL" val="0"/>
  <p:tag name="KSO_WM_UNIT_DIAGRAM_ISREFERUNIT" val="0"/>
  <p:tag name="KSO_WM_UNIT_TYPE" val="d"/>
  <p:tag name="KSO_WM_UNIT_INDEX" val="1"/>
  <p:tag name="KSO_WM_UNIT_ID" val="custom20231806_1*d*1"/>
  <p:tag name="KSO_WM_TEMPLATE_CATEGORY" val="custom"/>
  <p:tag name="KSO_WM_TEMPLATE_INDEX" val="20231806"/>
  <p:tag name="KSO_WM_UNIT_LAYERLEVEL" val="1"/>
  <p:tag name="KSO_WM_TAG_VERSION" val="3.0"/>
  <p:tag name="KSO_WM_BEAUTIFY_FLAG" val="#wm#"/>
  <p:tag name="KSO_WM_UNIT_LINE_FORE_SCHEMECOLOR_INDEX" val="1"/>
  <p:tag name="KSO_WM_UNIT_LINE_FILL_TYPE" val="2"/>
  <p:tag name="KSO_WM_UNIT_USESOURCEFORMAT_APPLY" val="1"/>
  <p:tag name="KSO_WM_UNIT_PICTURE_SUBTYPE" val="a"/>
  <p:tag name="MH_PIC_SOURCE_TYPE" val="generate_slide_ai*VCG41N1188618299*gallery_gallery_ai_v2.0.9_ONLINE*01d4c6f3cb3c301342d6099984ab24b1-slide-8"/>
</p:tagLst>
</file>

<file path=ppt/tags/tag21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UNIT_VALUE" val="24"/>
  <p:tag name="KSO_WM_TEMPLATE_INDEX" val="20231806"/>
  <p:tag name="KSO_WM_UNIT_ID" val="custom20231806_1*a*1"/>
  <p:tag name="KSO_WM_UNIT_FILL_FORE_SCHEMECOLOR_INDEX" val="5"/>
  <p:tag name="KSO_WM_UNIT_FILL_TYPE" val="1"/>
  <p:tag name="KSO_WM_UNIT_USESOURCEFORMAT_APPLY" val="1"/>
  <p:tag name="KSO_WM_UNIT_TEXT_TYPE" val="1"/>
  <p:tag name="KSO_WM_UNIT_PRESET_TEXT" val="单击此处添加页面标题"/>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06_1*i*1"/>
  <p:tag name="KSO_WM_TEMPLATE_CATEGORY" val="custom"/>
  <p:tag name="KSO_WM_TEMPLATE_INDEX" val="20231806"/>
  <p:tag name="KSO_WM_UNIT_LAYERLEVEL" val="1"/>
  <p:tag name="KSO_WM_TAG_VERSION" val="3.0"/>
  <p:tag name="KSO_WM_BEAUTIFY_FLAG" val="#wm#"/>
  <p:tag name="KSO_WM_UNIT_TYPE" val="i"/>
  <p:tag name="KSO_WM_UNIT_INDEX"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06_1*c_f*1_1"/>
  <p:tag name="KSO_WM_TEMPLATE_CATEGORY" val="custom"/>
  <p:tag name="KSO_WM_TEMPLATE_INDEX" val="20231806"/>
  <p:tag name="KSO_WM_UNIT_LAYERLEVEL" val="1_1"/>
  <p:tag name="KSO_WM_TAG_VERSION" val="3.0"/>
  <p:tag name="KSO_WM_BEAUTIFY_FLAG" val="#wm#"/>
  <p:tag name="KSO_WM_UNIT_SUBTYPE" val="a"/>
  <p:tag name="KSO_WM_UNIT_TEXT_LAYER_COUNT" val="1"/>
  <p:tag name="KSO_WM_UNIT_NOCLEAR" val="0"/>
  <p:tag name="KSO_WM_UNIT_TYPE" val="c_f"/>
  <p:tag name="KSO_WM_UNIT_INDEX" val="1_1"/>
  <p:tag name="KSO_WM_UNIT_VALUE" val="91"/>
  <p:tag name="KSO_WM_UNIT_PRESET_TEXT" val="单击添加正文，文字是您思想的提炼，为了最终演示发布的良好效果，请尽量言简意赅的阐述观点。根据需要可酌情增减文字，以便观者可以准确理解您所传达的信息。"/>
  <p:tag name="KSO_WM_UNIT_TEXT_TYPE"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06_1*c_a*1_1"/>
  <p:tag name="KSO_WM_TEMPLATE_CATEGORY" val="custom"/>
  <p:tag name="KSO_WM_TEMPLATE_INDEX" val="20231806"/>
  <p:tag name="KSO_WM_UNIT_LAYERLEVEL" val="1_1"/>
  <p:tag name="KSO_WM_TAG_VERSION" val="3.0"/>
  <p:tag name="KSO_WM_BEAUTIFY_FLAG" val="#wm#"/>
  <p:tag name="KSO_WM_UNIT_ISCONTENTSTITLE" val="0"/>
  <p:tag name="KSO_WM_UNIT_ISNUMDGMTITLE" val="0"/>
  <p:tag name="KSO_WM_UNIT_NOCLEAR" val="0"/>
  <p:tag name="KSO_WM_UNIT_TYPE" val="c_a"/>
  <p:tag name="KSO_WM_UNIT_INDEX" val="1_1"/>
  <p:tag name="KSO_WM_UNIT_VALUE" val="30"/>
  <p:tag name="KSO_WM_UNIT_PRESET_TEXT" val="单击此处&#10;添小标题内容"/>
  <p:tag name="KSO_WM_UNIT_TEXT_TYPE" val="1"/>
</p:tagLst>
</file>

<file path=ppt/tags/tag219.xml><?xml version="1.0" encoding="utf-8"?>
<p:tagLst xmlns:p="http://schemas.openxmlformats.org/presentationml/2006/main">
  <p:tag name="KSO_WM_SLIDE_ID" val="custom20231806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806"/>
  <p:tag name="KSO_WM_SLIDE_TYPE" val="text"/>
  <p:tag name="KSO_WM_SLIDE_SUBTYPE" val="picTxt"/>
  <p:tag name="KSO_WM_SLIDE_SIZE" val="243.988*248.623"/>
  <p:tag name="KSO_WM_SLIDE_POSITION" val="70.9457*230.687"/>
  <p:tag name="KSO_WM_SLIDE_LAYOUT" val="a_d_c"/>
  <p:tag name="KSO_WM_SLIDE_LAYOUT_CNT" val="1_1_1"/>
  <p:tag name="KSO_WM_SPECIAL_SOURCE" val="bdnull"/>
  <p:tag name="CP_OUTLINE_TITLE" val="多源素材标准化处理"/>
  <p:tag name="CP_OUTLINE_TYPE" val="pt_text"/>
</p:tagLst>
</file>

<file path=ppt/tags/tag22.xml><?xml version="1.0" encoding="utf-8"?>
<p:tagLst xmlns:p="http://schemas.openxmlformats.org/presentationml/2006/main">
  <p:tag name="KSO_WM_UNIT_TYPE" val="f"/>
  <p:tag name="KSO_WM_UNIT_SUBTYPE" val="g"/>
  <p:tag name="KSO_WM_UNIT_INDEX" val="3"/>
  <p:tag name="KSO_WM_BEAUTIFY_FLAG" val="#wm#"/>
  <p:tag name="KSO_WM_TAG_VERSION" val="3.0"/>
  <p:tag name="KSO_WM_UNIT_PRESET_TEXT" val="公司名"/>
  <p:tag name="KSO_WM_UNIT_ID" val="_1*f*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1_2*a*1"/>
  <p:tag name="KSO_WM_TEMPLATE_CATEGORY" val="diagram"/>
  <p:tag name="KSO_WM_TEMPLATE_INDEX" val="20233201"/>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TEXT_TYPE" val="1"/>
  <p:tag name="KSO_WM_UNIT_PRESET_TEXT" val="单击此处添加标题"/>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3201_1*l_i*1_1"/>
  <p:tag name="KSO_WM_TEMPLATE_CATEGORY" val="diagram"/>
  <p:tag name="KSO_WM_TEMPLATE_INDEX" val="20233201"/>
  <p:tag name="KSO_WM_UNIT_LAYERLEVEL" val="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gradient&quot;:[{&quot;brightness&quot;:0,&quot;colorType&quot;:1,&quot;foreColorIndex&quot;:5,&quot;pos&quot;:0,&quot;transparency&quot;:0},{&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Lst>
</file>

<file path=ppt/tags/tag22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201_1*l_h_f*1_1_1"/>
  <p:tag name="KSO_WM_TEMPLATE_CATEGORY" val="diagram"/>
  <p:tag name="KSO_WM_TEMPLATE_INDEX" val="20233201"/>
  <p:tag name="KSO_WM_UNIT_LAYERLEVEL" val="1_1_1"/>
  <p:tag name="KSO_WM_TAG_VERSION" val="3.0"/>
  <p:tag name="KSO_WM_UNIT_TEXT_FILL_FORE_SCHEMECOLOR_INDEX_BRIGHTNESS" val="0.2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根据需要可酌情增减文字，以便观者准确地理解您传达的正文内容思想。单击此处添加文本具体内容简明扼要地阐述您的观点根据需要可酌情增减文字。"/>
</p:tagLst>
</file>

<file path=ppt/tags/tag2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201_1*l_h_f*1_2_1"/>
  <p:tag name="KSO_WM_TEMPLATE_CATEGORY" val="diagram"/>
  <p:tag name="KSO_WM_TEMPLATE_INDEX" val="20233201"/>
  <p:tag name="KSO_WM_UNIT_LAYERLEVEL" val="1_1_1"/>
  <p:tag name="KSO_WM_TAG_VERSION" val="3.0"/>
  <p:tag name="KSO_WM_UNIT_TEXT_FILL_FORE_SCHEMECOLOR_INDEX_BRIGHTNESS" val="0.2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你的文本内容，简明扼要地阐述您的观点。根据需要可酌情增减文字，以便观者准确地理解您传达的正文内容思想。单击此处添加你的文本内容，简明扼要地阐述您的内容观点，根据需要可酌情增减文字。"/>
</p:tagLst>
</file>

<file path=ppt/tags/tag2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1_1*l_h_a*1_1_1"/>
  <p:tag name="KSO_WM_TEMPLATE_CATEGORY" val="diagram"/>
  <p:tag name="KSO_WM_TEMPLATE_INDEX" val="20233201"/>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Lst>
</file>

<file path=ppt/tags/tag2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1_1*l_h_a*1_2_1"/>
  <p:tag name="KSO_WM_TEMPLATE_CATEGORY" val="diagram"/>
  <p:tag name="KSO_WM_TEMPLATE_INDEX" val="20233201"/>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01_1*l_h_i*1_1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227.xml><?xml version="1.0" encoding="utf-8"?>
<p:tagLst xmlns:p="http://schemas.openxmlformats.org/presentationml/2006/main">
  <p:tag name="KSO_WM_UNIT_VALUE" val="121*13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01_1*l_h_x*1_1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01_1*l_h_i*1_2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229.xml><?xml version="1.0" encoding="utf-8"?>
<p:tagLst xmlns:p="http://schemas.openxmlformats.org/presentationml/2006/main">
  <p:tag name="KSO_WM_UNIT_VALUE" val="130*13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01_1*l_h_x*1_2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23.xml><?xml version="1.0" encoding="utf-8"?>
<p:tagLst xmlns:p="http://schemas.openxmlformats.org/presentationml/2006/main">
  <p:tag name="KSO_WM_UNIT_TYPE" val="f"/>
  <p:tag name="KSO_WM_UNIT_SUBTYPE" val="e"/>
  <p:tag name="KSO_WM_UNIT_INDEX" val="2"/>
  <p:tag name="KSO_WM_BEAUTIFY_FLAG" val="#wm#"/>
  <p:tag name="KSO_WM_TAG_VERSION" val="3.0"/>
  <p:tag name="KSO_WM_UNIT_PRESET_TEXT" val="年号"/>
  <p:tag name="KSO_WM_UNIT_ID" val="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p="http://schemas.openxmlformats.org/presentationml/2006/main">
  <p:tag name="KSO_WM_SLIDE_ID" val="diagram20233201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TAG_VERSION" val="3.0"/>
  <p:tag name="KSO_WM_BEAUTIFY_FLAG" val="#wm#"/>
  <p:tag name="KSO_WM_TEMPLATE_CATEGORY" val="diagram"/>
  <p:tag name="KSO_WM_TEMPLATE_INDEX" val="20233201"/>
  <p:tag name="KSO_WM_SLIDE_LAYOUT" val="a_l"/>
  <p:tag name="KSO_WM_SLIDE_LAYOUT_CNT" val="1_1"/>
  <p:tag name="KSO_WM_TEMPLATE_THUMBS_INDEX" val="1、4、7、12、13、14、15、16、17、18、20、24、25、28、33、36、40、43、44"/>
  <p:tag name="KSO_WM_DIAGRAM_GROUP_CODE" val="l1-1"/>
  <p:tag name="KSO_WM_SLIDE_DIAGTYPE" val="l"/>
  <p:tag name="KSO_WM_SLIDE_SIZE" val="961.049*402.115"/>
  <p:tag name="KSO_WM_SLIDE_POSITION" val="-1.04874*137.885"/>
  <p:tag name="CP_OUTLINE_TITLE" val="数据可视化转换"/>
  <p:tag name="CP_OUTLINE_TYPE" val="pt_text"/>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2423_1*i*1"/>
  <p:tag name="KSO_WM_TEMPLATE_CATEGORY" val="custom"/>
  <p:tag name="KSO_WM_TEMPLATE_INDEX" val="20232423"/>
  <p:tag name="KSO_WM_UNIT_LAYERLEVEL" val="1"/>
  <p:tag name="KSO_WM_TAG_VERSION" val="3.0"/>
  <p:tag name="KSO_WM_BEAUTIFY_FLAG" val="#wm#"/>
</p:tagLst>
</file>

<file path=ppt/tags/tag232.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2423"/>
  <p:tag name="KSO_WM_UNIT_ID" val="custom20232423_1*a*1"/>
  <p:tag name="KSO_WM_UNIT_TEXT_TYPE" val="1"/>
  <p:tag name="KSO_WM_UNIT_PRESET_TEXT" val="单击此处添加标题"/>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d"/>
  <p:tag name="KSO_WM_UNIT_INDEX" val="1"/>
  <p:tag name="KSO_WM_UNIT_ID" val="custom20232423_1*d*1"/>
  <p:tag name="KSO_WM_TEMPLATE_CATEGORY" val="custom"/>
  <p:tag name="KSO_WM_TEMPLATE_INDEX" val="20232423"/>
  <p:tag name="KSO_WM_UNIT_LAYERLEVEL" val="1"/>
  <p:tag name="KSO_WM_TAG_VERSION" val="3.0"/>
  <p:tag name="KSO_WM_BEAUTIFY_FLAG" val="#wm#"/>
  <p:tag name="KSO_WM_UNIT_VALUE" val="1904*1834"/>
  <p:tag name="KSO_WM_UNIT_PICTURE_SUBTYPE" val="b"/>
  <p:tag name="MH_PIC_SOURCE_TYPE" val="generate_slide_ai*VCG41N1409440407*gallery_gallery_ai_v2.0.9_ONLINE*01d4c6f3cb3c301342d6099984ab24b1-slide-10"/>
</p:tagLst>
</file>

<file path=ppt/tags/tag23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60"/>
  <p:tag name="KSO_WM_UNIT_HIGHLIGHT" val="0"/>
  <p:tag name="KSO_WM_UNIT_COMPATIBLE" val="0"/>
  <p:tag name="KSO_WM_UNIT_DIAGRAM_ISNUMVISUAL" val="0"/>
  <p:tag name="KSO_WM_UNIT_DIAGRAM_ISREFERUNIT" val="0"/>
  <p:tag name="KSO_WM_UNIT_TYPE" val="c_f"/>
  <p:tag name="KSO_WM_UNIT_INDEX" val="1_1"/>
  <p:tag name="KSO_WM_UNIT_ID" val="custom20232423_1*c_f*1_1"/>
  <p:tag name="KSO_WM_TEMPLATE_CATEGORY" val="custom"/>
  <p:tag name="KSO_WM_TEMPLATE_INDEX" val="20232423"/>
  <p:tag name="KSO_WM_UNIT_LAYERLEVEL" val="1_1"/>
  <p:tag name="KSO_WM_TAG_VERSION" val="3.0"/>
  <p:tag name="KSO_WM_DIAGRAM_MAX_ITEMCNT" val="4"/>
  <p:tag name="KSO_WM_DIAGRAM_MIN_ITEMCNT" val="1"/>
  <p:tag name="KSO_WM_DIAGRAM_VIRTUALLY_FRAME" val="{&quot;height&quot;:368.54229736328125,&quot;left&quot;:16.633466647891556,&quot;top&quot;:129.0571977750523,&quot;width&quot;:413.85818481445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
</p:tagLst>
</file>

<file path=ppt/tags/tag23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c_a"/>
  <p:tag name="KSO_WM_UNIT_INDEX" val="1_1"/>
  <p:tag name="KSO_WM_UNIT_ID" val="custom20232423_1*c_a*1_1"/>
  <p:tag name="KSO_WM_TEMPLATE_CATEGORY" val="custom"/>
  <p:tag name="KSO_WM_TEMPLATE_INDEX" val="20232423"/>
  <p:tag name="KSO_WM_UNIT_LAYERLEVEL" val="1_1"/>
  <p:tag name="KSO_WM_TAG_VERSION" val="3.0"/>
  <p:tag name="KSO_WM_DIAGRAM_MAX_ITEMCNT" val="4"/>
  <p:tag name="KSO_WM_DIAGRAM_MIN_ITEMCNT" val="1"/>
  <p:tag name="KSO_WM_DIAGRAM_VIRTUALLY_FRAME" val="{&quot;height&quot;:368.54229736328125,&quot;left&quot;:16.633466647891556,&quot;top&quot;:129.0571977750523,&quot;width&quot;:413.85818481445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BEAUTIFY_FLAG" val="#wm#"/>
  <p:tag name="KSO_WM_UNIT_PRESET_TEXT" val="单击此处添加标题"/>
</p:tagLst>
</file>

<file path=ppt/tags/tag23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40.157*239.584"/>
  <p:tag name="KSO_WM_SLIDE_POSITION" val="53.4751*216.572"/>
  <p:tag name="KSO_WM_SLIDE_LAYOUT" val="a_d_c"/>
  <p:tag name="KSO_WM_SLIDE_LAYOUT_CNT" val="1_1_1"/>
  <p:tag name="KSO_WM_SPECIAL_SOURCE" val="bdnull"/>
  <p:tag name="KSO_WM_TEMPLATE_INDEX" val="20232423"/>
  <p:tag name="KSO_WM_TEMPLATE_SUBCATEGORY" val="0"/>
  <p:tag name="KSO_WM_SLIDE_INDEX" val="1"/>
  <p:tag name="KSO_WM_TAG_VERSION" val="3.0"/>
  <p:tag name="KSO_WM_SLIDE_ID" val="custom20232423_1"/>
  <p:tag name="KSO_WM_SLIDE_ITEM_CNT" val="0"/>
  <p:tag name="CP_OUTLINE_TITLE" val="数据可视化转换"/>
  <p:tag name="CP_OUTLINE_TYPE" val="pt_text"/>
</p:tagLst>
</file>

<file path=ppt/tags/tag23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2*a*1"/>
  <p:tag name="KSO_WM_TEMPLATE_CATEGORY" val="diagram"/>
  <p:tag name="KSO_WM_TEMPLATE_INDEX" val="20233184"/>
  <p:tag name="KSO_WM_UNIT_LAYERLEVEL" val="1"/>
  <p:tag name="KSO_WM_TAG_VERSION" val="3.0"/>
  <p:tag name="KSO_WM_BEAUTIFY_FLAG" val="#wm#"/>
  <p:tag name="KSO_WM_DIAGRAM_GROUP_CODE" val="l1-1"/>
  <p:tag name="KSO_WM_UNIT_TEXT_TYPE" val="1"/>
  <p:tag name="KSO_WM_UNIT_PRESET_TEXT" val="单击此处添加标题"/>
</p:tagLst>
</file>

<file path=ppt/tags/tag23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184_1*l_h_f*1_1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65"/>
  <p:tag name="KSO_WM_DIAGRAM_VERSION" val="3"/>
  <p:tag name="KSO_WM_DIAGRAM_COLOR_TRICK" val="1"/>
  <p:tag name="KSO_WM_DIAGRAM_COLOR_TEXT_CAN_REMOVE" val="n"/>
  <p:tag name="KSO_WM_UNIT_TEXT_TYPE" val="1"/>
  <p:tag name="KSO_WM_BEAUTIFY_FLAG" val="#wm#"/>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Lst>
</file>

<file path=ppt/tags/tag23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184_1*l_h_a*1_1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5"/>
  <p:tag name="KSO_WM_DIAGRAM_VERSION" val="3"/>
  <p:tag name="KSO_WM_DIAGRAM_COLOR_TRICK" val="1"/>
  <p:tag name="KSO_WM_DIAGRAM_COLOR_TEXT_CAN_REMOVE" val="n"/>
  <p:tag name="KSO_WM_UNIT_TEXT_TYPE" val="1"/>
  <p:tag name="KSO_WM_BEAUTIFY_FLAG" val="#wm#"/>
  <p:tag name="KSO_WM_UNIT_PRESET_TEXT" val="此处添加项标题"/>
  <p:tag name="KSO_WM_UNIT_TEXT_FILL_FORE_SCHEMECOLOR_INDEX" val="1"/>
  <p:tag name="KSO_WM_UNIT_TEXT_FILL_TYPE" val="1"/>
</p:tagLst>
</file>

<file path=ppt/tags/tag24.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184_1*l_h_f*1_2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65"/>
  <p:tag name="KSO_WM_DIAGRAM_VERSION" val="3"/>
  <p:tag name="KSO_WM_DIAGRAM_COLOR_TRICK" val="1"/>
  <p:tag name="KSO_WM_DIAGRAM_COLOR_TEXT_CAN_REMOVE" val="n"/>
  <p:tag name="KSO_WM_UNIT_TEXT_TYPE" val="1"/>
  <p:tag name="KSO_WM_BEAUTIFY_FLAG" val="#wm#"/>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Lst>
</file>

<file path=ppt/tags/tag24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184_1*l_h_a*1_2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5"/>
  <p:tag name="KSO_WM_DIAGRAM_VERSION" val="3"/>
  <p:tag name="KSO_WM_DIAGRAM_COLOR_TRICK" val="1"/>
  <p:tag name="KSO_WM_DIAGRAM_COLOR_TEXT_CAN_REMOVE" val="n"/>
  <p:tag name="KSO_WM_UNIT_TEXT_TYPE" val="1"/>
  <p:tag name="KSO_WM_BEAUTIFY_FLAG" val="#wm#"/>
  <p:tag name="KSO_WM_UNIT_PRESET_TEXT" val="此处添加项标题"/>
  <p:tag name="KSO_WM_UNIT_TEXT_FILL_FORE_SCHEMECOLOR_INDEX" val="1"/>
  <p:tag name="KSO_WM_UNIT_TEXT_FILL_TYPE"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84_1*l_h_x*1_1_1"/>
  <p:tag name="KSO_WM_TEMPLATE_CATEGORY" val="diagram"/>
  <p:tag name="KSO_WM_TEMPLATE_INDEX" val="20233184"/>
  <p:tag name="KSO_WM_UNIT_LAYERLEVEL" val="1_1_1"/>
  <p:tag name="KSO_WM_TAG_VERSION" val="3.0"/>
  <p:tag name="KSO_WM_DIAGRAM_VERSION" val="3"/>
  <p:tag name="KSO_WM_DIAGRAM_COLOR_TRICK" val="1"/>
  <p:tag name="KSO_WM_DIAGRAM_COLOR_TEXT_CAN_REMOVE" val="n"/>
  <p:tag name="KSO_WM_UNIT_VALUE" val="90*90"/>
  <p:tag name="KSO_WM_UNIT_TYPE" val="l_h_x"/>
  <p:tag name="KSO_WM_UNIT_INDEX" val="1_1_1"/>
  <p:tag name="KSO_WM_DIAGRAM_MAX_ITEMCNT" val="6"/>
  <p:tag name="KSO_WM_DIAGRAM_MIN_ITEMCNT" val="2"/>
  <p:tag name="KSO_WM_DIAGRAM_VIRTUALLY_FRAME" val="{&quot;height&quot;:326.79998779296875,&quot;width&quot;:558.7586059570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84_1*l_h_x*1_2_1"/>
  <p:tag name="KSO_WM_TEMPLATE_CATEGORY" val="diagram"/>
  <p:tag name="KSO_WM_TEMPLATE_INDEX" val="20233184"/>
  <p:tag name="KSO_WM_UNIT_LAYERLEVEL" val="1_1_1"/>
  <p:tag name="KSO_WM_TAG_VERSION" val="3.0"/>
  <p:tag name="KSO_WM_DIAGRAM_VERSION" val="3"/>
  <p:tag name="KSO_WM_DIAGRAM_COLOR_TRICK" val="1"/>
  <p:tag name="KSO_WM_DIAGRAM_COLOR_TEXT_CAN_REMOVE" val="n"/>
  <p:tag name="KSO_WM_UNIT_VALUE" val="90*90"/>
  <p:tag name="KSO_WM_UNIT_TYPE" val="l_h_x"/>
  <p:tag name="KSO_WM_UNIT_INDEX" val="1_2_1"/>
  <p:tag name="KSO_WM_DIAGRAM_MAX_ITEMCNT" val="6"/>
  <p:tag name="KSO_WM_DIAGRAM_MIN_ITEMCNT" val="2"/>
  <p:tag name="KSO_WM_DIAGRAM_VIRTUALLY_FRAME" val="{&quot;height&quot;:326.79998779296875,&quot;width&quot;:558.7586059570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244.xml><?xml version="1.0" encoding="utf-8"?>
<p:tagLst xmlns:p="http://schemas.openxmlformats.org/presentationml/2006/main">
  <p:tag name="KSO_WM_SLIDE_ID" val="diagram20233184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184"/>
  <p:tag name="KSO_WM_SLIDE_TYPE" val="text"/>
  <p:tag name="KSO_WM_SLIDE_SUBTYPE" val="diag"/>
  <p:tag name="KSO_WM_SLIDE_SIZE" val="543.1*309.7"/>
  <p:tag name="KSO_WM_SLIDE_POSITION" val="206.35*163.4"/>
  <p:tag name="KSO_WM_SLIDE_LAYOUT" val="a_l"/>
  <p:tag name="KSO_WM_SLIDE_LAYOUT_CNT" val="1_1"/>
  <p:tag name="KSO_WM_SPECIAL_SOURCE" val="bdnull"/>
  <p:tag name="KSO_WM_DIAGRAM_GROUP_CODE" val="l1-1"/>
  <p:tag name="KSO_WM_SLIDE_DIAGTYPE" val="l"/>
  <p:tag name="CP_OUTLINE_TITLE" val="故事线串联技巧"/>
  <p:tag name="CP_OUTLINE_TYPE" val="pt_text"/>
</p:tagLst>
</file>

<file path=ppt/tags/tag245.xml><?xml version="1.0" encoding="utf-8"?>
<p:tagLst xmlns:p="http://schemas.openxmlformats.org/presentationml/2006/main">
  <p:tag name="KSO_WM_UNIT_VALUE" val="1903*1742"/>
  <p:tag name="KSO_WM_UNIT_HIGHLIGHT" val="0"/>
  <p:tag name="KSO_WM_UNIT_COMPATIBLE" val="0"/>
  <p:tag name="KSO_WM_UNIT_DIAGRAM_ISNUMVISUAL" val="0"/>
  <p:tag name="KSO_WM_UNIT_DIAGRAM_ISREFERUNIT" val="0"/>
  <p:tag name="KSO_WM_UNIT_TYPE" val="d"/>
  <p:tag name="KSO_WM_UNIT_INDEX" val="1"/>
  <p:tag name="KSO_WM_UNIT_ID" val="custom20233618_1*d*1"/>
  <p:tag name="KSO_WM_TEMPLATE_CATEGORY" val="custom"/>
  <p:tag name="KSO_WM_TEMPLATE_INDEX" val="20233618"/>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 name="KSO_WM_UNIT_PICTURE_SUBTYPE" val="b"/>
  <p:tag name="MH_PIC_SOURCE_TYPE" val="generate_slide_ai*VCG211341450751*gallery_gallery_ai_v2.0.9_ONLINE*01d4c6f3cb3c301342d6099984ab24b1-slide-12"/>
</p:tagLst>
</file>

<file path=ppt/tags/tag24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618_1*a*1"/>
  <p:tag name="KSO_WM_TEMPLATE_CATEGORY" val="custom"/>
  <p:tag name="KSO_WM_TEMPLATE_INDEX" val="20233618"/>
  <p:tag name="KSO_WM_UNIT_LAYERLEVEL" val="1"/>
  <p:tag name="KSO_WM_TAG_VERSION" val="3.0"/>
  <p:tag name="KSO_WM_BEAUTIFY_FLAG" val="#wm#"/>
  <p:tag name="KSO_WM_UNIT_TEXT_TYPE" val="1"/>
  <p:tag name="KSO_WM_UNIT_PRESET_TEXT" val="单击此处添加&#10;标题内容"/>
  <p:tag name="KSO_WM_UNIT_TEXT_FILL_FORE_SCHEMECOLOR_INDEX" val="13"/>
  <p:tag name="KSO_WM_UNIT_TEXT_FILL_TYPE" val="1"/>
  <p:tag name="KSO_WM_UNIT_USESOURCEFORMAT_APPLY" val="1"/>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618_1*i*1"/>
  <p:tag name="KSO_WM_TEMPLATE_CATEGORY" val="custom"/>
  <p:tag name="KSO_WM_TEMPLATE_INDEX" val="20233618"/>
  <p:tag name="KSO_WM_UNIT_LAYERLEVEL" val="1"/>
  <p:tag name="KSO_WM_TAG_VERSION" val="3.0"/>
  <p:tag name="KSO_WM_BEAUTIFY_FLAG" val="#wm#"/>
  <p:tag name="KSO_WM_UNIT_FILL_FORE_SCHEMECOLOR_INDEX" val="5"/>
  <p:tag name="KSO_WM_UNIT_TEXT_FILL_FORE_SCHEMECOLOR_INDEX" val="10"/>
  <p:tag name="KSO_WM_UNIT_TEXT_FILL_TYPE" val="1"/>
  <p:tag name="KSO_WM_UNIT_USESOURCEFORMAT_APPLY"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618_1*i*2"/>
  <p:tag name="KSO_WM_TEMPLATE_CATEGORY" val="custom"/>
  <p:tag name="KSO_WM_TEMPLATE_INDEX" val="20233618"/>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4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custom20233618_1*c_f*1_1"/>
  <p:tag name="KSO_WM_TEMPLATE_CATEGORY" val="custom"/>
  <p:tag name="KSO_WM_TEMPLATE_INDEX" val="20233618"/>
  <p:tag name="KSO_WM_UNIT_LAYERLEVEL" val="1_1"/>
  <p:tag name="KSO_WM_TAG_VERSION" val="3.0"/>
  <p:tag name="KSO_WM_DIAGRAM_MAX_ITEMCNT" val="4"/>
  <p:tag name="KSO_WM_DIAGRAM_MIN_ITEMCNT" val="1"/>
  <p:tag name="KSO_WM_DIAGRAM_VIRTUALLY_FRAME" val="{&quot;height&quot;:363.3979874882736,&quot;left&quot;:72.7588188976378,&quot;top&quot;:187.8865007007028,&quot;width&quot;:266.635984251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SUBTYPE" val="a"/>
  <p:tag name="KSO_WM_UNIT_TYPE" val="c_f"/>
  <p:tag name="KSO_WM_UNIT_INDEX" val="1_1"/>
  <p:tag name="KSO_WM_UNIT_VALUE" val="56"/>
  <p:tag name="KSO_WM_DIAGRAM_VERSION" val="3"/>
  <p:tag name="KSO_WM_DIAGRAM_COLOR_TRICK" val="1"/>
  <p:tag name="KSO_WM_DIAGRAM_COLOR_TEXT_CAN_REMOVE" val="n"/>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
  <p:tag name="KSO_WM_UNIT_USESOURCEFORMAT_APPLY" val="1"/>
  <p:tag name="KSO_WM_UNIT_TEXT_LAYER_COUNT" val="1"/>
  <p:tag name="KSO_WM_BEAUTIFY_FLAG" val="#wm#"/>
</p:tagLst>
</file>

<file path=ppt/tags/tag25.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25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D" val="custom20233618_1*c_a*1_1"/>
  <p:tag name="KSO_WM_TEMPLATE_CATEGORY" val="custom"/>
  <p:tag name="KSO_WM_TEMPLATE_INDEX" val="20233618"/>
  <p:tag name="KSO_WM_UNIT_LAYERLEVEL" val="1_1"/>
  <p:tag name="KSO_WM_TAG_VERSION" val="3.0"/>
  <p:tag name="KSO_WM_DIAGRAM_MAX_ITEMCNT" val="4"/>
  <p:tag name="KSO_WM_DIAGRAM_MIN_ITEMCNT" val="1"/>
  <p:tag name="KSO_WM_DIAGRAM_VIRTUALLY_FRAME" val="{&quot;height&quot;:363.3979874882736,&quot;left&quot;:72.7588188976378,&quot;top&quot;:187.8865007007028,&quot;width&quot;:266.6359842519685}"/>
  <p:tag name="KSO_WM_DIAGRAM_COLOR_MATCH_VALUE" val="{&quot;shape&quot;:{&quot;fill&quot;:{&quot;gradient&quot;:[{&quot;brightness&quot;:0,&quot;colorType&quot;:1,&quot;foreColorIndex&quot;:5,&quot;pos&quot;:0,&quot;transparency&quot;:0},{&quot;brightness&quot;:0.400000005960464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TYPE" val="c_a"/>
  <p:tag name="KSO_WM_UNIT_INDEX" val="1_1"/>
  <p:tag name="KSO_WM_UNIT_VALUE" val="14"/>
  <p:tag name="KSO_WM_DIAGRAM_VERSION" val="3"/>
  <p:tag name="KSO_WM_DIAGRAM_COLOR_TRICK" val="1"/>
  <p:tag name="KSO_WM_DIAGRAM_COLOR_TEXT_CAN_REMOVE" val="n"/>
  <p:tag name="KSO_WM_UNIT_FILL_TYPE" val="3"/>
  <p:tag name="KSO_WM_UNIT_PRESET_TEXT" val="添加标题"/>
  <p:tag name="KSO_WM_UNIT_SHADOW_SCHEMECOLOR_INDEX_BRIGHTNESS" val="0"/>
  <p:tag name="KSO_WM_UNIT_SHADOW_SCHEMECOLOR_INDEX" val="5"/>
  <p:tag name="KSO_WM_UNIT_USESOURCEFORMAT_APPLY" val="1"/>
  <p:tag name="KSO_WM_BEAUTIFY_FLAG" val="#wm#"/>
</p:tagLst>
</file>

<file path=ppt/tags/tag251.xml><?xml version="1.0" encoding="utf-8"?>
<p:tagLst xmlns:p="http://schemas.openxmlformats.org/presentationml/2006/main">
  <p:tag name="KSO_WM_SLIDE_ID" val="custom20233618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361.9*181.5"/>
  <p:tag name="KSO_WM_SLIDE_POSITION" val="72.75*324.2"/>
  <p:tag name="KSO_WM_TAG_VERSION" val="3.0"/>
  <p:tag name="KSO_WM_BEAUTIFY_FLAG" val="#wm#"/>
  <p:tag name="KSO_WM_TEMPLATE_CATEGORY" val="custom"/>
  <p:tag name="KSO_WM_TEMPLATE_INDEX" val="20233618"/>
  <p:tag name="KSO_WM_SLIDE_LAYOUT" val="a_d_c"/>
  <p:tag name="KSO_WM_SLIDE_LAYOUT_CNT" val="1_1_1"/>
  <p:tag name="CP_OUTLINE_TITLE" val="故事线串联技巧"/>
  <p:tag name="CP_OUTLINE_TYPE" val="pt_text"/>
</p:tagLst>
</file>

<file path=ppt/tags/tag252.xml><?xml version="1.0" encoding="utf-8"?>
<p:tagLst xmlns:p="http://schemas.openxmlformats.org/presentationml/2006/main">
  <p:tag name="KSO_WM_UNIT_TYPE" val="a"/>
  <p:tag name="KSO_WM_UNIT_INDEX" val="1"/>
  <p:tag name="KSO_WM_BEAUTIFY_FLAG" val="#wm#"/>
  <p:tag name="KSO_WM_TAG_VERSION" val="3.0"/>
  <p:tag name="KSO_WM_UNIT_ID" val="custom20233365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 name="KSO_WM_UNIT_PRESET_TEXT" val="添加章节标题"/>
  <p:tag name="KSO_WM_UNIT_TEXT_TYPE" val="1"/>
</p:tagLst>
</file>

<file path=ppt/tags/tag253.xml><?xml version="1.0" encoding="utf-8"?>
<p:tagLst xmlns:p="http://schemas.openxmlformats.org/presentationml/2006/main">
  <p:tag name="KSO_WM_UNIT_TYPE" val="e"/>
  <p:tag name="KSO_WM_UNIT_INDEX" val="1"/>
  <p:tag name="KSO_WM_BEAUTIFY_FLAG" val="#wm#"/>
  <p:tag name="KSO_WM_TAG_VERSION" val="3.0"/>
  <p:tag name="KSO_WM_UNIT_ID" val="custom20233365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5"/>
</p:tagLst>
</file>

<file path=ppt/tags/tag254.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3365"/>
  <p:tag name="KSO_WM_TEMPLATE_CATEGORY" val="custom"/>
  <p:tag name="KSO_WM_SLIDE_INDEX" val="7"/>
  <p:tag name="KSO_WM_SLIDE_ID" val="custom20233365_7"/>
  <p:tag name="KSO_WM_TEMPLATE_MASTER_TYPE" val="0"/>
  <p:tag name="KSO_WM_SLIDE_LAYOUT" val="a_e"/>
  <p:tag name="KSO_WM_SLIDE_LAYOUT_CNT" val="1_1"/>
  <p:tag name="CP_OUTLINE_TITLE" val="PPT制作：全流程拆解"/>
  <p:tag name="CP_OUTLINE_TYPE" val="pt_section_title"/>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2*a*1"/>
  <p:tag name="KSO_WM_TEMPLATE_CATEGORY" val="diagram"/>
  <p:tag name="KSO_WM_TEMPLATE_INDEX" val="20233337"/>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TEXT_TYPE" val="1"/>
  <p:tag name="KSO_WM_UNIT_PRESET_TEXT" val="单击此处添加标题"/>
</p:tagLst>
</file>

<file path=ppt/tags/tag25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37_1*l_h_f*1_1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观点，以便观者准确地理解您传达的思想。"/>
  <p:tag name="KSO_WM_UNIT_TEXT_FILL_FORE_SCHEMECOLOR_INDEX" val="1"/>
  <p:tag name="KSO_WM_UNIT_TEXT_FILL_TYPE" val="1"/>
</p:tagLst>
</file>

<file path=ppt/tags/tag25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337_1*l_h_a*1_1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337_1*l_h_i*1_1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1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UNIT_VALUE" val="422*799"/>
  <p:tag name="KSO_WM_DIAGRAM_GROUP_CODE" val="l1-1"/>
  <p:tag name="KSO_WM_UNIT_TYPE" val="l_h_d"/>
  <p:tag name="KSO_WM_UNIT_INDEX" val="1_1_1"/>
  <p:tag name="KSO_WM_DIAGRAM_MAX_ITEMCNT" val="4"/>
  <p:tag name="KSO_WM_DIAGRAM_MIN_ITEMCNT" val="3"/>
  <p:tag name="KSO_WM_DIAGRAM_VIRTUALLY_FRAME" val="{&quot;height&quot;:348.59661865234375,&quot;width&quot;:850.482666015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MH_PIC_SOURCE_TYPE" val="generate_slide_ai*VCG41N1268243557*gallery_gallery_ai_v2.0.9_ONLINE*01d4c6f3cb3c301342d6099984ab24b1-slide-14"/>
</p:tagLst>
</file>

<file path=ppt/tags/tag26.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37_1*l_h_f*1_2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内容观点，以便观者准确地理解您传达的思想内容。"/>
  <p:tag name="KSO_WM_UNIT_TEXT_FILL_FORE_SCHEMECOLOR_INDEX" val="1"/>
  <p:tag name="KSO_WM_UNIT_TEXT_FILL_TYPE" val="1"/>
</p:tagLst>
</file>

<file path=ppt/tags/tag26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337_1*l_h_a*1_2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337_1*l_h_i*1_2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2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UNIT_VALUE" val="422*799"/>
  <p:tag name="KSO_WM_DIAGRAM_GROUP_CODE" val="l1-1"/>
  <p:tag name="KSO_WM_UNIT_TYPE" val="l_h_d"/>
  <p:tag name="KSO_WM_UNIT_INDEX" val="1_2_1"/>
  <p:tag name="KSO_WM_DIAGRAM_MAX_ITEMCNT" val="4"/>
  <p:tag name="KSO_WM_DIAGRAM_MIN_ITEMCNT" val="3"/>
  <p:tag name="KSO_WM_DIAGRAM_VIRTUALLY_FRAME" val="{&quot;height&quot;:348.59661865234375,&quot;width&quot;:850.482666015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MH_PIC_SOURCE_TYPE" val="generate_slide_ai*VCG41N1418996935*gallery_gallery_ai_v2.0.9_ONLINE*01d4c6f3cb3c301342d6099984ab24b1-slide-14"/>
</p:tagLst>
</file>

<file path=ppt/tags/tag26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37_1*l_h_f*1_3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观点，以便观者准确地理解您传达的思想。"/>
  <p:tag name="KSO_WM_UNIT_TEXT_FILL_FORE_SCHEMECOLOR_INDEX" val="1"/>
  <p:tag name="KSO_WM_UNIT_TEXT_FILL_TYPE" val="1"/>
</p:tagLst>
</file>

<file path=ppt/tags/tag26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337_1*l_h_a*1_3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3337_1*l_h_i*1_3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3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UNIT_VALUE" val="422*799"/>
  <p:tag name="KSO_WM_DIAGRAM_GROUP_CODE" val="l1-1"/>
  <p:tag name="KSO_WM_UNIT_TYPE" val="l_h_d"/>
  <p:tag name="KSO_WM_UNIT_INDEX" val="1_3_1"/>
  <p:tag name="KSO_WM_DIAGRAM_MAX_ITEMCNT" val="4"/>
  <p:tag name="KSO_WM_DIAGRAM_MIN_ITEMCNT" val="3"/>
  <p:tag name="KSO_WM_DIAGRAM_VIRTUALLY_FRAME" val="{&quot;height&quot;:348.59661865234375,&quot;width&quot;:850.482666015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MH_PIC_SOURCE_TYPE" val="generate_slide_ai*VCG41N1362216165*gallery_gallery_ai_v2.0.9_ONLINE*01d4c6f3cb3c301342d6099984ab24b1-slide-14"/>
</p:tagLst>
</file>

<file path=ppt/tags/tag26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337_1*l_h_i*1_1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26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337_1*l_h_i*1_2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27.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3337_1*l_h_i*1_3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271.xml><?xml version="1.0" encoding="utf-8"?>
<p:tagLst xmlns:p="http://schemas.openxmlformats.org/presentationml/2006/main">
  <p:tag name="KSO_WM_SLIDE_ID" val="diagram2023333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diagram"/>
  <p:tag name="KSO_WM_TEMPLATE_INDEX" val="20233337"/>
  <p:tag name="KSO_WM_SLIDE_TYPE" val="text"/>
  <p:tag name="KSO_WM_SLIDE_SUBTYPE" val="diag"/>
  <p:tag name="KSO_WM_SLIDE_SIZE" val="850.483*348.597"/>
  <p:tag name="KSO_WM_SLIDE_POSITION" val="54.8*141.874"/>
  <p:tag name="KSO_WM_SLIDE_LAYOUT" val="a_l"/>
  <p:tag name="KSO_WM_SLIDE_LAYOUT_CNT" val="1_1"/>
  <p:tag name="KSO_WM_SPECIAL_SOURCE" val="bdnull"/>
  <p:tag name="KSO_WM_DIAGRAM_GROUP_CODE" val="l1-1"/>
  <p:tag name="KSO_WM_SLIDE_DIAGTYPE" val="l"/>
  <p:tag name="CP_OUTLINE_TITLE" val="结构规划金字塔"/>
  <p:tag name="CP_OUTLINE_TYPE" val="pt_text"/>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4*a*1"/>
  <p:tag name="KSO_WM_TEMPLATE_CATEGORY" val="diagram"/>
  <p:tag name="KSO_WM_TEMPLATE_INDEX" val="20232454"/>
  <p:tag name="KSO_WM_UNIT_LAYERLEVEL" val="1"/>
  <p:tag name="KSO_WM_TAG_VERSION" val="3.0"/>
  <p:tag name="KSO_WM_BEAUTIFY_FLAG" val="#wm#"/>
  <p:tag name="KSO_WM_UNIT_ISCONTENTSTITLE" val="0"/>
  <p:tag name="KSO_WM_UNIT_ISNUMDGMTITLE" val="0"/>
  <p:tag name="KSO_WM_UNIT_NOCLEAR" val="0"/>
  <p:tag name="KSO_WM_UNIT_VALUE" val="25"/>
  <p:tag name="KSO_WM_DIAGRAM_GROUP_CODE" val="l1-1"/>
  <p:tag name="KSO_WM_UNIT_TYPE" val="a"/>
  <p:tag name="KSO_WM_UNIT_INDEX" val="1"/>
  <p:tag name="KSO_WM_UNIT_PRESET_TEXT" val="单击此处添加标题"/>
  <p:tag name="KSO_WM_UNIT_TEXT_TYPE"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2454_1*l_i*1_1"/>
  <p:tag name="KSO_WM_TEMPLATE_CATEGORY" val="diagram"/>
  <p:tag name="KSO_WM_TEMPLATE_INDEX" val="20232454"/>
  <p:tag name="KSO_WM_UNIT_LAYERLEVEL" val="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1,&quot;foreColorIndex&quot;:5,&quot;transparency&quot;:0.3300000131130218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32454_1*l_i*1_2"/>
  <p:tag name="KSO_WM_TEMPLATE_CATEGORY" val="diagram"/>
  <p:tag name="KSO_WM_TEMPLATE_INDEX" val="20232454"/>
  <p:tag name="KSO_WM_UNIT_LAYERLEVEL" val="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gradient&quot;:[{&quot;brightness&quot;:0,&quot;colorType&quot;:1,&quot;foreColorIndex&quot;:5,&quot;pos&quot;:0,&quot;transparency&quot;:0.25},{&quot;brightness&quot;:0,&quot;colorType&quot;:1,&quot;foreColorIndex&quot;:5,&quot;pos&quot;:0.680000007152557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32454_1*l_i*1_3"/>
  <p:tag name="KSO_WM_TEMPLATE_CATEGORY" val="diagram"/>
  <p:tag name="KSO_WM_TEMPLATE_INDEX" val="20232454"/>
  <p:tag name="KSO_WM_UNIT_LAYERLEVEL" val="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1,&quot;foreColorIndex&quot;:5,&quot;transparency&quot;:0.870000004768371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27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2454_1*l_h_i*1_1_2"/>
  <p:tag name="KSO_WM_TEMPLATE_CATEGORY" val="diagram"/>
  <p:tag name="KSO_WM_TEMPLATE_INDEX" val="20232454"/>
  <p:tag name="KSO_WM_UNIT_LAYERLEVEL" val="1_1_1"/>
  <p:tag name="KSO_WM_TAG_VERSION" val="3.0"/>
  <p:tag name="KSO_WM_BEAUTIFY_FLAG" val="#wm#"/>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solidLine&quot;:{&quot;brightness&quot;:0,&quot;colorType&quot;:1,&quot;foreColorIndex&quot;:2,&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4_1*l_h_i*1_1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Lst>
</file>

<file path=ppt/tags/tag27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2454_1*l_h_f*1_1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思想的提炼，请尽量言简意赅的阐述观点，单击此处输入项正文，文字是思想的提炼"/>
  <p:tag name="KSO_WM_UNIT_TEXT_FILL_FORE_SCHEMECOLOR_INDEX" val="1"/>
  <p:tag name="KSO_WM_UNIT_TEXT_FILL_TYPE" val="1"/>
  <p:tag name="KSO_WM_UNIT_TEXT_TYPE" val="1"/>
</p:tagLst>
</file>

<file path=ppt/tags/tag27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2454_1*l_h_i*1_2_2"/>
  <p:tag name="KSO_WM_TEMPLATE_CATEGORY" val="diagram"/>
  <p:tag name="KSO_WM_TEMPLATE_INDEX" val="20232454"/>
  <p:tag name="KSO_WM_UNIT_LAYERLEVEL" val="1_1_1"/>
  <p:tag name="KSO_WM_TAG_VERSION" val="3.0"/>
  <p:tag name="KSO_WM_BEAUTIFY_FLAG" val="#wm#"/>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solidLine&quot;:{&quot;brightness&quot;:0,&quot;colorType&quot;:1,&quot;foreColorIndex&quot;:2,&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Lst>
</file>

<file path=ppt/tags/tag28.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2454_1*l_h_i*1_2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Lst>
</file>

<file path=ppt/tags/tag28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2454_1*l_h_f*1_2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思想的提炼，请尽量言简意赅的阐述观点，单击此处输入项正文，文字是思想的提炼"/>
  <p:tag name="KSO_WM_UNIT_TEXT_FILL_FORE_SCHEMECOLOR_INDEX" val="1"/>
  <p:tag name="KSO_WM_UNIT_TEXT_FILL_TYPE" val="1"/>
  <p:tag name="KSO_WM_UNIT_TEXT_TYPE" val="1"/>
</p:tagLst>
</file>

<file path=ppt/tags/tag2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2454_1*l_h_a*1_1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Lst>
</file>

<file path=ppt/tags/tag2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2454_1*l_h_a*1_2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Lst>
</file>

<file path=ppt/tags/tag284.xml><?xml version="1.0" encoding="utf-8"?>
<p:tagLst xmlns:p="http://schemas.openxmlformats.org/presentationml/2006/main">
  <p:tag name="KSO_WM_DIAGRAM_VERSION" val="3"/>
  <p:tag name="KSO_WM_DIAGRAM_COLOR_TRICK" val="1"/>
  <p:tag name="KSO_WM_DIAGRAM_COLOR_TEXT_CAN_REMOVE" val="n"/>
  <p:tag name="KSO_WM_UNIT_VALUE" val="150*15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2454_1*l_h_x*1_1_1"/>
  <p:tag name="KSO_WM_TEMPLATE_CATEGORY" val="diagram"/>
  <p:tag name="KSO_WM_TEMPLATE_INDEX" val="20232454"/>
  <p:tag name="KSO_WM_UNIT_LAYERLEVEL" val="1_1_1"/>
  <p:tag name="KSO_WM_TAG_VERSION" val="3.0"/>
  <p:tag name="KSO_WM_BEAUTIFY_FLAG" val="#wm#"/>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85.xml><?xml version="1.0" encoding="utf-8"?>
<p:tagLst xmlns:p="http://schemas.openxmlformats.org/presentationml/2006/main">
  <p:tag name="KSO_WM_DIAGRAM_VERSION" val="3"/>
  <p:tag name="KSO_WM_DIAGRAM_COLOR_TRICK" val="1"/>
  <p:tag name="KSO_WM_DIAGRAM_COLOR_TEXT_CAN_REMOVE" val="n"/>
  <p:tag name="KSO_WM_UNIT_VALUE" val="136*14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2454_1*l_h_x*1_2_1"/>
  <p:tag name="KSO_WM_TEMPLATE_CATEGORY" val="diagram"/>
  <p:tag name="KSO_WM_TEMPLATE_INDEX" val="20232454"/>
  <p:tag name="KSO_WM_UNIT_LAYERLEVEL" val="1_1_1"/>
  <p:tag name="KSO_WM_TAG_VERSION" val="3.0"/>
  <p:tag name="KSO_WM_BEAUTIFY_FLAG" val="#wm#"/>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86.xml><?xml version="1.0" encoding="utf-8"?>
<p:tagLst xmlns:p="http://schemas.openxmlformats.org/presentationml/2006/main">
  <p:tag name="KSO_WM_SLIDE_ID" val="diagram20232454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diagram"/>
  <p:tag name="KSO_WM_TEMPLATE_INDEX" val="20232454"/>
  <p:tag name="KSO_WM_SLIDE_TYPE" val="text"/>
  <p:tag name="KSO_WM_SLIDE_SUBTYPE" val="diag"/>
  <p:tag name="KSO_WM_SLIDE_SIZE" val="960.331*418.806"/>
  <p:tag name="KSO_WM_SLIDE_POSITION" val="-0.330472*121.501"/>
  <p:tag name="KSO_WM_SLIDE_LAYOUT" val="a_l"/>
  <p:tag name="KSO_WM_SLIDE_LAYOUT_CNT" val="1_1"/>
  <p:tag name="KSO_WM_SPECIAL_SOURCE" val="bdnull"/>
  <p:tag name="KSO_WM_DIAGRAM_GROUP_CODE" val="l1-1"/>
  <p:tag name="KSO_WM_SLIDE_DIAGTYPE" val="l"/>
  <p:tag name="CP_OUTLINE_TITLE" val="视觉锤打造策略"/>
  <p:tag name="CP_OUTLINE_TYPE" val="pt_text"/>
</p:tagLst>
</file>

<file path=ppt/tags/tag287.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233_1*a*1"/>
  <p:tag name="KSO_WM_TEMPLATE_CATEGORY" val="diagram"/>
  <p:tag name="KSO_WM_TEMPLATE_INDEX" val="20233233"/>
  <p:tag name="KSO_WM_UNIT_LAYERLEVEL" val="1"/>
  <p:tag name="KSO_WM_TAG_VERSION" val="3.0"/>
  <p:tag name="KSO_WM_BEAUTIFY_FLAG" val="#wm#"/>
  <p:tag name="KSO_WM_UNIT_TEXT_TYPE" val="1"/>
  <p:tag name="KSO_WM_UNIT_PRESET_TEXT" val="单击此处添加标题内容"/>
</p:tagLst>
</file>

<file path=ppt/tags/tag288.xml><?xml version="1.0" encoding="utf-8"?>
<p:tagLst xmlns:p="http://schemas.openxmlformats.org/presentationml/2006/main">
  <p:tag name="KSO_WM_DIAGRAM_VERSION" val="3"/>
  <p:tag name="KSO_WM_DIAGRAM_COLOR_TRICK" val="1"/>
  <p:tag name="KSO_WM_DIAGRAM_COLOR_TEXT_CAN_REMOVE" val="n"/>
  <p:tag name="KSO_WM_UNIT_VALUE" val="546*1182"/>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233_1*l_h_d*1_2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generate_slide_ai*VCG41N1391460532*gallery_gallery_ai_v2.0.9_ONLINE*01d4c6f3cb3c301342d6099984ab24b1-slide-16"/>
</p:tagLst>
</file>

<file path=ppt/tags/tag289.xml><?xml version="1.0" encoding="utf-8"?>
<p:tagLst xmlns:p="http://schemas.openxmlformats.org/presentationml/2006/main">
  <p:tag name="KSO_WM_DIAGRAM_VERSION" val="3"/>
  <p:tag name="KSO_WM_DIAGRAM_COLOR_TRICK" val="1"/>
  <p:tag name="KSO_WM_DIAGRAM_COLOR_TEXT_CAN_REMOVE" val="n"/>
  <p:tag name="KSO_WM_UNIT_VALUE" val="546*1182"/>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233_1*l_h_d*1_1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generate_slide_ai*VCG41N1411761706*gallery_gallery_ai_v2.0.9_ONLINE*01d4c6f3cb3c301342d6099984ab24b1-slide-16"/>
</p:tagLst>
</file>

<file path=ppt/tags/tag29.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33_1*l_h_f*1_1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文本具体内容，简明扼要地阐述您的观点。根据需要可酌情增减正文内容文字，以便观者准确地理解您传达的思想。单击此处添加你的文本具体内容，可酌情增减正文内容"/>
  <p:tag name="KSO_WM_UNIT_TEXT_FILL_FORE_SCHEMECOLOR_INDEX" val="1"/>
  <p:tag name="KSO_WM_UNIT_TEXT_FILL_TYPE" val="1"/>
  <p:tag name="KSO_WM_UNIT_TEXT_LAYER_COUNT" val="1"/>
</p:tagLst>
</file>

<file path=ppt/tags/tag29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233_1*l_h_a*1_1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UNIT_TEXT_TYPE" val="1"/>
  <p:tag name="KSO_WM_UNIT_PRESET_TEXT" val="此处添加项标题"/>
  <p:tag name="KSO_WM_UNIT_TEXT_FILL_FORE_SCHEMECOLOR_INDEX" val="1"/>
  <p:tag name="KSO_WM_UNIT_TEXT_FILL_TYPE" val="1"/>
</p:tagLst>
</file>

<file path=ppt/tags/tag29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33_1*l_h_i*1_1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d"/>
  <p:tag name="KSO_WM_UNIT_TEXT_FILL_FORE_SCHEMECOLOR_INDEX" val="1"/>
  <p:tag name="KSO_WM_UNIT_TEXT_FILL_TYPE" val="1"/>
</p:tagLst>
</file>

<file path=ppt/tags/tag29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33_1*l_h_f*1_2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0"/>
  <p:tag name="KSO_WM_UNIT_TEXT_TYPE" val="1"/>
  <p:tag name="KSO_WM_UNIT_PRESET_TEXT" val="单击此处添加文本具体内容，简明扼要地阐述您的观点。根据需要可酌情增减正文内容文字，以便观者准确地理解您传达的思想。单击此处添加你的文本具体内容，可酌情增减正文内容"/>
  <p:tag name="KSO_WM_UNIT_TEXT_FILL_FORE_SCHEMECOLOR_INDEX" val="1"/>
  <p:tag name="KSO_WM_UNIT_TEXT_FILL_TYPE" val="1"/>
  <p:tag name="KSO_WM_UNIT_TEXT_LAYER_COUNT" val="1"/>
</p:tagLst>
</file>

<file path=ppt/tags/tag29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233_1*l_h_a*1_2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UNIT_TEXT_TYPE" val="1"/>
  <p:tag name="KSO_WM_UNIT_PRESET_TEXT" val="此处添加项标题"/>
  <p:tag name="KSO_WM_UNIT_TEXT_FILL_FORE_SCHEMECOLOR_INDEX" val="1"/>
  <p:tag name="KSO_WM_UNIT_TEXT_FILL_TYPE" val="1"/>
</p:tagLst>
</file>

<file path=ppt/tags/tag29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33_1*l_h_i*1_2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d"/>
  <p:tag name="KSO_WM_UNIT_TEXT_FILL_FORE_SCHEMECOLOR_INDEX" val="1"/>
  <p:tag name="KSO_WM_UNIT_TEXT_FILL_TYPE" val="1"/>
</p:tagLst>
</file>

<file path=ppt/tags/tag296.xml><?xml version="1.0" encoding="utf-8"?>
<p:tagLst xmlns:p="http://schemas.openxmlformats.org/presentationml/2006/main">
  <p:tag name="KSO_WM_BEAUTIFY_FLAG" val="#wm#"/>
  <p:tag name="KSO_WM_TEMPLATE_CATEGORY" val="diagram"/>
  <p:tag name="KSO_WM_TEMPLATE_INDEX" val="20233233"/>
  <p:tag name="KSO_WM_SLIDE_ID" val="diagram20233233_1"/>
  <p:tag name="KSO_WM_TEMPLATE_SUBCATEGORY" val="0"/>
  <p:tag name="KSO_WM_TEMPLATE_MASTER_TYPE" val="0"/>
  <p:tag name="KSO_WM_TEMPLATE_COLOR_TYPE" val="0"/>
  <p:tag name="KSO_WM_SLIDE_ITEM_CNT" val="2"/>
  <p:tag name="KSO_WM_SLIDE_INDEX" val="1"/>
  <p:tag name="KSO_WM_DIAGRAM_GROUP_CODE" val="l1-1"/>
  <p:tag name="KSO_WM_SLIDE_DIAGTYPE" val="l"/>
  <p:tag name="KSO_WM_TAG_VERSION" val="3.0"/>
  <p:tag name="KSO_WM_SLIDE_LAYOUT" val="a_l"/>
  <p:tag name="KSO_WM_SLIDE_LAYOUT_CNT" val="1_1"/>
  <p:tag name="KSO_WM_SLIDE_TYPE" val="text"/>
  <p:tag name="KSO_WM_SLIDE_SUBTYPE" val="diag"/>
  <p:tag name="KSO_WM_SLIDE_SIZE" val="850.394*348.539"/>
  <p:tag name="KSO_WM_SLIDE_POSITION" val="54.7501*124.973"/>
  <p:tag name="CP_OUTLINE_TITLE" val="交互设计亮点"/>
  <p:tag name="CP_OUTLINE_TYPE" val="pt_text"/>
</p:tagLst>
</file>

<file path=ppt/tags/tag297.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973_1*a*1"/>
  <p:tag name="KSO_WM_TEMPLATE_CATEGORY" val="diagram"/>
  <p:tag name="KSO_WM_TEMPLATE_INDEX" val="20231973"/>
  <p:tag name="KSO_WM_UNIT_LAYERLEVEL" val="1"/>
  <p:tag name="KSO_WM_TAG_VERSION" val="3.0"/>
  <p:tag name="KSO_WM_BEAUTIFY_FLAG" val="#wm#"/>
  <p:tag name="KSO_WM_UNIT_TEXT_TYPE" val="1"/>
  <p:tag name="KSO_WM_UNIT_PRESET_TEXT" val="单击此处添加标题"/>
</p:tagLst>
</file>

<file path=ppt/tags/tag29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973_1*l_h_i*1_1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Lst>
</file>

<file path=ppt/tags/tag29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73_1*l_h_f*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2"/>
  <p:tag name="KSO_WM_UNIT_TEXT_TYPE" val="1"/>
  <p:tag name="KSO_WM_UNIT_TEXT_LAYER_COUNT" val="1"/>
  <p:tag name="KSO_WM_UNIT_PRESET_TEXT" val="单击此处添加正文，文字是您思想的提炼，请言简意赅的阐述您的观点。单击此处添加正文，文字是您思想的提炼，请言简意赅的阐述您的观点。单击此处添加正文，文字是您思想的提炼，请言简意赅的阐述您的观点"/>
  <p:tag name="KSO_WM_UNIT_TEXT_FILL_FORE_SCHEMECOLOR_INDEX" val="1"/>
  <p:tag name="KSO_WM_UNIT_TEXT_FILL_TYPE" val="1"/>
</p:tagLst>
</file>

<file path=ppt/tags/tag3.xml><?xml version="1.0" encoding="utf-8"?>
<p:tagLst xmlns:p="http://schemas.openxmlformats.org/presentationml/2006/main">
  <p:tag name="KSO_WM_UNIT_TYPE" val="i"/>
  <p:tag name="KSO_WM_UNIT_INDEX" val="12"/>
  <p:tag name="KSO_WM_BEAUTIFY_FLAG" val="#wm#"/>
  <p:tag name="KSO_WM_TAG_VERSION" val="3.0"/>
  <p:tag name="KSO_WM_UNIT_ID" val="_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73_1*l_h_i*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1"/>
  <p:tag name="KSO_WM_UNIT_FILL_TYPE" val="1"/>
  <p:tag name="KSO_WM_UNIT_FILL_FORE_SCHEMECOLOR_INDEX" val="5"/>
  <p:tag name="KSO_WM_UNIT_FILL_FORE_SCHEMECOLOR_INDEX_BRIGHTNESS" val="0"/>
</p:tagLst>
</file>

<file path=ppt/tags/tag30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73_1*l_h_i*1_1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30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73_1*l_h_a*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Lst>
</file>

<file path=ppt/tags/tag30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973_1*l_h_i*1_2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Lst>
</file>

<file path=ppt/tags/tag30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73_1*l_h_f*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2"/>
  <p:tag name="KSO_WM_UNIT_TEXT_TYPE" val="1"/>
  <p:tag name="KSO_WM_UNIT_TEXT_LAYER_COUNT" val="1"/>
  <p:tag name="KSO_WM_UNIT_PRESET_TEXT" val="单击此处添加正文，文字是您思想的提炼，请言简意赅的阐述您的观点。单击此处添加正文，文字是您思想的提炼，请言简意赅的阐述您的观点。单击此处添加正文，文字是您思想的提炼，请言简意赅的阐述您的观点"/>
  <p:tag name="KSO_WM_UNIT_TEXT_FILL_FORE_SCHEMECOLOR_INDEX" val="1"/>
  <p:tag name="KSO_WM_UNIT_TEXT_FILL_TYPE" val="1"/>
</p:tagLst>
</file>

<file path=ppt/tags/tag30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73_1*l_h_i*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2"/>
  <p:tag name="KSO_WM_UNIT_FILL_TYPE" val="1"/>
  <p:tag name="KSO_WM_UNIT_FILL_FORE_SCHEMECOLOR_INDEX" val="5"/>
  <p:tag name="KSO_WM_UNIT_FILL_FORE_SCHEMECOLOR_INDEX_BRIGHTNESS" val="0"/>
</p:tagLst>
</file>

<file path=ppt/tags/tag3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73_1*l_h_i*1_2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307.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73_1*l_h_a*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Lst>
</file>

<file path=ppt/tags/tag308.xml><?xml version="1.0" encoding="utf-8"?>
<p:tagLst xmlns:p="http://schemas.openxmlformats.org/presentationml/2006/main">
  <p:tag name="KSO_WM_SLIDE_ID" val="diagram20231973_1"/>
  <p:tag name="KSO_WM_TEMPLATE_SUBCATEGORY" val="0"/>
  <p:tag name="KSO_WM_TEMPLATE_MASTER_TYPE" val="0"/>
  <p:tag name="KSO_WM_TEMPLATE_COLOR_TYPE" val="0"/>
  <p:tag name="KSO_WM_SLIDE_TYPE" val="text"/>
  <p:tag name="KSO_WM_SLIDE_SUBTYPE" val="diag"/>
  <p:tag name="KSO_WM_SLIDE_ITEM_CNT" val="2"/>
  <p:tag name="KSO_WM_SLIDE_INDEX" val="1"/>
  <p:tag name="KSO_WM_SLIDE_SIZE" val="850.35*326.55"/>
  <p:tag name="KSO_WM_SLIDE_POSITION" val="54.85*131.9"/>
  <p:tag name="KSO_WM_DIAGRAM_GROUP_CODE" val="l1-1"/>
  <p:tag name="KSO_WM_SLIDE_DIAGTYPE" val="l"/>
  <p:tag name="KSO_WM_TAG_VERSION" val="3.0"/>
  <p:tag name="KSO_WM_BEAUTIFY_FLAG" val="#wm#"/>
  <p:tag name="KSO_WM_TEMPLATE_CATEGORY" val="diagram"/>
  <p:tag name="KSO_WM_TEMPLATE_INDEX" val="20231973"/>
  <p:tag name="KSO_WM_SLIDE_LAYOUT" val="a_l"/>
  <p:tag name="KSO_WM_SLIDE_LAYOUT_CNT" val="1_1"/>
  <p:tag name="KSO_WM_SPECIAL_SOURCE" val="bdnull"/>
  <p:tag name="CP_OUTLINE_TITLE" val="设备适配测试"/>
  <p:tag name="CP_OUTLINE_TYPE" val="pt_text"/>
</p:tagLst>
</file>

<file path=ppt/tags/tag309.xml><?xml version="1.0" encoding="utf-8"?>
<p:tagLst xmlns:p="http://schemas.openxmlformats.org/presentationml/2006/main">
  <p:tag name="KSO_WM_UNIT_TYPE" val="a"/>
  <p:tag name="KSO_WM_UNIT_INDEX" val="1"/>
  <p:tag name="KSO_WM_BEAUTIFY_FLAG" val="#wm#"/>
  <p:tag name="KSO_WM_TAG_VERSION" val="3.0"/>
  <p:tag name="KSO_WM_UNIT_ID" val="custom20233365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 name="KSO_WM_UNIT_PRESET_TEXT" val="添加章节标题"/>
  <p:tag name="KSO_WM_UNIT_TEXT_TYPE" val="1"/>
</p:tagLst>
</file>

<file path=ppt/tags/tag31.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0.xml><?xml version="1.0" encoding="utf-8"?>
<p:tagLst xmlns:p="http://schemas.openxmlformats.org/presentationml/2006/main">
  <p:tag name="KSO_WM_UNIT_TYPE" val="e"/>
  <p:tag name="KSO_WM_UNIT_INDEX" val="1"/>
  <p:tag name="KSO_WM_BEAUTIFY_FLAG" val="#wm#"/>
  <p:tag name="KSO_WM_TAG_VERSION" val="3.0"/>
  <p:tag name="KSO_WM_UNIT_ID" val="custom20233365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5"/>
</p:tagLst>
</file>

<file path=ppt/tags/tag311.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3365"/>
  <p:tag name="KSO_WM_TEMPLATE_CATEGORY" val="custom"/>
  <p:tag name="KSO_WM_SLIDE_INDEX" val="7"/>
  <p:tag name="KSO_WM_SLIDE_ID" val="custom20233365_7"/>
  <p:tag name="KSO_WM_TEMPLATE_MASTER_TYPE" val="0"/>
  <p:tag name="KSO_WM_SLIDE_LAYOUT" val="a_e"/>
  <p:tag name="KSO_WM_SLIDE_LAYOUT_CNT" val="1_1"/>
  <p:tag name="CP_OUTLINE_TITLE" val="案例演示：家庭游戏开发"/>
  <p:tag name="CP_OUTLINE_TYPE" val="pt_section_title"/>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m1-1"/>
  <p:tag name="KSO_WM_UNIT_TYPE" val="a"/>
  <p:tag name="KSO_WM_UNIT_INDEX" val="1"/>
  <p:tag name="KSO_WM_TEMPLATE_INDEX" val="20233265"/>
  <p:tag name="KSO_WM_UNIT_ID" val="diagram20233265_4*a*1"/>
  <p:tag name="KSO_WM_UNIT_TEXT_TYPE" val="1"/>
  <p:tag name="KSO_WM_UNIT_PRESET_TEXT" val="单击此处添加标题"/>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55.3999938964844,&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1_2"/>
  <p:tag name="KSO_WM_UNIT_INDEX" val="1_1_2"/>
  <p:tag name="KSO_WM_DIAGRAM_GROUP_CODE" val="m1-1"/>
  <p:tag name="KSO_WM_BEAUTIFY_FLAG" val="#wm#"/>
  <p:tag name="KSO_WM_UNIT_FILL_TYPE" val="1"/>
  <p:tag name="KSO_WM_UNIT_FILL_FORE_SCHEMECOLOR_INDEX" val="5"/>
  <p:tag name="KSO_WM_UNIT_FILL_FORE_SCHEMECOLOR_INDEX_BRIGHTNESS" val="0"/>
  <p:tag name="KSO_WM_UNIT_LINE_FORE_SCHEMECOLOR_INDEX" val="-2"/>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55.3999938964844,&quot;width&quot;:850.3499755859375}"/>
  <p:tag name="KSO_WM_DIAGRAM_COLOR_MATCH_VALUE" val="{&quot;shape&quot;:{&quot;fill&quot;:{&quot;solid&quot;:{&quot;brightness&quot;:0,&quot;colorType&quot;:1,&quot;foreColorIndex&quot;:5,&quot;transparency&quot;:0},&quot;type&quot;:1},&quot;glow&quot;:{&quot;colorType&quot;:0},&quot;line&quot;:{&quot;solidLine&quot;:{&quot;brightness&quot;:-0.25,&quot;colorType&quot;:1,&quot;foreColorIndex&quot;:5,&quot;transparency&quot;:0.699999988079071},&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2_2"/>
  <p:tag name="KSO_WM_UNIT_INDEX" val="1_2_2"/>
  <p:tag name="KSO_WM_DIAGRAM_GROUP_CODE" val="m1-1"/>
  <p:tag name="KSO_WM_BEAUTIFY_FLAG" val="#wm#"/>
  <p:tag name="KSO_WM_UNIT_FILL_TYPE" val="1"/>
  <p:tag name="KSO_WM_UNIT_FILL_FORE_SCHEMECOLOR_INDEX" val="5"/>
  <p:tag name="KSO_WM_UNIT_FILL_FORE_SCHEMECOLOR_INDEX_BRIGHTNESS" val="0"/>
  <p:tag name="KSO_WM_UNIT_LINE_FORE_SCHEMECOLOR_INDEX" val="5"/>
</p:tagLst>
</file>

<file path=ppt/tags/tag3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55.3999938964844,&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f*1_1_1"/>
  <p:tag name="KSO_WM_UNIT_INDEX" val="1_1_1"/>
  <p:tag name="KSO_WM_DIAGRAM_GROUP_CODE" val="m1-1"/>
  <p:tag name="KSO_WM_UNIT_TEXT_TYPE" val="1"/>
  <p:tag name="KSO_WM_UNIT_TEXT_LAYER_COUNT" val="1"/>
  <p:tag name="KSO_WM_BEAUTIFY_FLAG" val="#wm#"/>
  <p:tag name="KSO_WM_UNIT_PRESET_TEXT" val="单击此处输入您的项正文，文字是您思想的提炼，请尽量言简意赅的阐述观点。单击此处输入您的智能图形项正文，文字是您思想的提炼，请尽量言简意赅的阐述观点"/>
  <p:tag name="KSO_WM_UNIT_LINE_FORE_SCHEMECOLOR_INDEX" val="-2"/>
  <p:tag name="KSO_WM_UNIT_TEXT_FILL_FORE_SCHEMECOLOR_INDEX" val="1"/>
  <p:tag name="KSO_WM_UNIT_TEXT_FILL_TYPE" val="1"/>
</p:tagLst>
</file>

<file path=ppt/tags/tag3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55.3999938964844,&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a*1_1_1"/>
  <p:tag name="KSO_WM_UNIT_INDEX" val="1_1_1"/>
  <p:tag name="KSO_WM_DIAGRAM_GROUP_CODE" val="m1-1"/>
  <p:tag name="KSO_WM_UNIT_TEXT_TYPE" val="1"/>
  <p:tag name="KSO_WM_BEAUTIFY_FLAG" val="#wm#"/>
  <p:tag name="KSO_WM_UNIT_PRESET_TEXT" val="添加项标题"/>
  <p:tag name="KSO_WM_UNIT_LINE_FORE_SCHEMECOLOR_INDEX" val="-2"/>
  <p:tag name="KSO_WM_UNIT_TEXT_FILL_FORE_SCHEMECOLOR_INDEX" val="1"/>
  <p:tag name="KSO_WM_UNIT_TEXT_FILL_TYPE" val="1"/>
</p:tagLst>
</file>

<file path=ppt/tags/tag3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55.3999938964844,&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f*1_2_1"/>
  <p:tag name="KSO_WM_UNIT_INDEX" val="1_2_1"/>
  <p:tag name="KSO_WM_DIAGRAM_GROUP_CODE" val="m1-1"/>
  <p:tag name="KSO_WM_UNIT_TEXT_TYPE" val="1"/>
  <p:tag name="KSO_WM_UNIT_TEXT_LAYER_COUNT" val="1"/>
  <p:tag name="KSO_WM_BEAUTIFY_FLAG" val="#wm#"/>
  <p:tag name="KSO_WM_UNIT_PRESET_TEXT" val="单击此处输入您的智能图形项正文，文字是您思想的提炼，请尽量言简意赅的阐述观点。单击此处输入智能图形项正文具体内容，文字是您思想的提炼，请尽量言简意赅的阐述观点"/>
  <p:tag name="KSO_WM_UNIT_LINE_FORE_SCHEMECOLOR_INDEX" val="-2"/>
  <p:tag name="KSO_WM_UNIT_TEXT_FILL_FORE_SCHEMECOLOR_INDEX" val="1"/>
  <p:tag name="KSO_WM_UNIT_TEXT_FILL_TYPE" val="1"/>
</p:tagLst>
</file>

<file path=ppt/tags/tag3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55.3999938964844,&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a*1_2_1"/>
  <p:tag name="KSO_WM_UNIT_INDEX" val="1_2_1"/>
  <p:tag name="KSO_WM_DIAGRAM_GROUP_CODE" val="m1-1"/>
  <p:tag name="KSO_WM_UNIT_TEXT_TYPE" val="1"/>
  <p:tag name="KSO_WM_BEAUTIFY_FLAG" val="#wm#"/>
  <p:tag name="KSO_WM_UNIT_PRESET_TEXT" val="添加项标题"/>
  <p:tag name="KSO_WM_UNIT_LINE_FORE_SCHEMECOLOR_INDEX" val="-2"/>
  <p:tag name="KSO_WM_UNIT_TEXT_FILL_FORE_SCHEMECOLOR_INDEX" val="1"/>
  <p:tag name="KSO_WM_UNIT_TEXT_FILL_TYPE"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55.3999938964844,&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1_1"/>
  <p:tag name="KSO_WM_UNIT_INDEX" val="1_1_1"/>
  <p:tag name="KSO_WM_DIAGRAM_GROUP_CODE" val="m1-1"/>
  <p:tag name="KSO_WM_BEAUTIFY_FLAG" val="#wm#"/>
  <p:tag name="KSO_WM_UNIT_FILL_TYPE" val="1"/>
  <p:tag name="KSO_WM_UNIT_FILL_FORE_SCHEMECOLOR_INDEX" val="5"/>
  <p:tag name="KSO_WM_UNIT_FILL_FORE_SCHEMECOLOR_INDEX_BRIGHTNESS" val="0"/>
  <p:tag name="KSO_WM_UNIT_LINE_FORE_SCHEMECOLOR_INDEX" val="-2"/>
</p:tagLst>
</file>

<file path=ppt/tags/tag32.xml><?xml version="1.0" encoding="utf-8"?>
<p:tagLst xmlns:p="http://schemas.openxmlformats.org/presentationml/2006/main">
  <p:tag name="KSO_WM_UNIT_TYPE" val="i"/>
  <p:tag name="KSO_WM_UNIT_INDEX" val="7"/>
  <p:tag name="KSO_WM_BEAUTIFY_FLAG" val="#wm#"/>
  <p:tag name="KSO_WM_TAG_VERSION" val="3.0"/>
  <p:tag name="KSO_WM_UNIT_ID" val="_3*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55.3999938964844,&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2_1"/>
  <p:tag name="KSO_WM_UNIT_INDEX" val="1_2_1"/>
  <p:tag name="KSO_WM_DIAGRAM_GROUP_CODE" val="m1-1"/>
  <p:tag name="KSO_WM_BEAUTIFY_FLAG" val="#wm#"/>
  <p:tag name="KSO_WM_UNIT_FILL_TYPE" val="1"/>
  <p:tag name="KSO_WM_UNIT_FILL_FORE_SCHEMECOLOR_INDEX" val="5"/>
  <p:tag name="KSO_WM_UNIT_FILL_FORE_SCHEMECOLOR_INDEX_BRIGHTNESS" val="0"/>
  <p:tag name="KSO_WM_UNIT_LINE_FORE_SCHEMECOLOR_INDEX" val="-2"/>
</p:tagLst>
</file>

<file path=ppt/tags/tag321.xml><?xml version="1.0" encoding="utf-8"?>
<p:tagLst xmlns:p="http://schemas.openxmlformats.org/presentationml/2006/main">
  <p:tag name="KSO_WM_DIAGRAM_VERSION" val="3"/>
  <p:tag name="KSO_WM_DIAGRAM_COLOR_TRICK" val="1"/>
  <p:tag name="KSO_WM_DIAGRAM_COLOR_TEXT_CAN_REMOVE" val="n"/>
  <p:tag name="KSO_WM_UNIT_VALUE" val="90*82"/>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3265_1*m_h_x*1_1_1"/>
  <p:tag name="KSO_WM_TEMPLATE_CATEGORY" val="diagram"/>
  <p:tag name="KSO_WM_TEMPLATE_INDEX" val="20233265"/>
  <p:tag name="KSO_WM_UNIT_LAYERLEVEL" val="1_1_1"/>
  <p:tag name="KSO_WM_TAG_VERSION" val="3.0"/>
  <p:tag name="KSO_WM_DIAGRAM_MAX_ITEMCNT" val="5"/>
  <p:tag name="KSO_WM_DIAGRAM_MIN_ITEMCNT" val="2"/>
  <p:tag name="KSO_WM_DIAGRAM_VIRTUALLY_FRAME" val="{&quot;height&quot;:355.3999938964844,&quot;width&quot;:850.3499755859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322.xml><?xml version="1.0" encoding="utf-8"?>
<p:tagLst xmlns:p="http://schemas.openxmlformats.org/presentationml/2006/main">
  <p:tag name="KSO_WM_DIAGRAM_VERSION" val="3"/>
  <p:tag name="KSO_WM_DIAGRAM_COLOR_TRICK" val="1"/>
  <p:tag name="KSO_WM_DIAGRAM_COLOR_TEXT_CAN_REMOVE" val="n"/>
  <p:tag name="KSO_WM_UNIT_VALUE" val="83*90"/>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3265_1*m_h_x*1_2_1"/>
  <p:tag name="KSO_WM_TEMPLATE_CATEGORY" val="diagram"/>
  <p:tag name="KSO_WM_TEMPLATE_INDEX" val="20233265"/>
  <p:tag name="KSO_WM_UNIT_LAYERLEVEL" val="1_1_1"/>
  <p:tag name="KSO_WM_TAG_VERSION" val="3.0"/>
  <p:tag name="KSO_WM_DIAGRAM_MAX_ITEMCNT" val="5"/>
  <p:tag name="KSO_WM_DIAGRAM_MIN_ITEMCNT" val="2"/>
  <p:tag name="KSO_WM_DIAGRAM_VIRTUALLY_FRAME" val="{&quot;height&quot;:355.3999938964844,&quot;width&quot;:850.3499755859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323.xml><?xml version="1.0" encoding="utf-8"?>
<p:tagLst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diag"/>
  <p:tag name="KSO_WM_SLIDE_SIZE" val="850.35*344.45"/>
  <p:tag name="KSO_WM_SLIDE_POSITION" val="54.8*117.95"/>
  <p:tag name="KSO_WM_SLIDE_LAYOUT" val="a_m"/>
  <p:tag name="KSO_WM_SLIDE_LAYOUT_CNT" val="1_1"/>
  <p:tag name="KSO_WM_SPECIAL_SOURCE" val="bdnull"/>
  <p:tag name="KSO_WM_DIAGRAM_GROUP_CODE" val="m1-1"/>
  <p:tag name="KSO_WM_SLIDE_DIAGTYPE" val="m"/>
  <p:tag name="KSO_WM_TEMPLATE_INDEX" val="20233265"/>
  <p:tag name="KSO_WM_TEMPLATE_SUBCATEGORY" val="0"/>
  <p:tag name="KSO_WM_SLIDE_INDEX" val="4"/>
  <p:tag name="KSO_WM_TAG_VERSION" val="3.0"/>
  <p:tag name="KSO_WM_SLIDE_ID" val="diagram20233265_4"/>
  <p:tag name="KSO_WM_SLIDE_ITEM_CNT" val="5"/>
  <p:tag name="CP_OUTLINE_TITLE" val="素材采集实景展示"/>
  <p:tag name="CP_OUTLINE_TYPE" val="pt_text"/>
</p:tagLst>
</file>

<file path=ppt/tags/tag32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99_3*a*1"/>
  <p:tag name="KSO_WM_TEMPLATE_CATEGORY" val="diagram"/>
  <p:tag name="KSO_WM_TEMPLATE_INDEX" val="20233199"/>
  <p:tag name="KSO_WM_UNIT_LAYERLEVEL" val="1"/>
  <p:tag name="KSO_WM_TAG_VERSION" val="3.0"/>
  <p:tag name="KSO_WM_BEAUTIFY_FLAG" val="#wm#"/>
  <p:tag name="KSO_WM_DIAGRAM_GROUP_CODE" val="m1-1"/>
  <p:tag name="KSO_WM_UNIT_TEXT_TYPE" val="1"/>
  <p:tag name="KSO_WM_UNIT_PRESET_TEXT" val="单击此处添加标题"/>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3"/>
  <p:tag name="KSO_WM_TEMPLATE_CATEGORY" val="diagram"/>
  <p:tag name="KSO_WM_TEMPLATE_INDEX" val="20233199"/>
  <p:tag name="KSO_WM_UNIT_LAYERLEVEL" val="1_1_1"/>
  <p:tag name="KSO_WM_TAG_VERSION" val="3.0"/>
  <p:tag name="KSO_WM_UNIT_TYPE" val="m_h_i"/>
  <p:tag name="KSO_WM_UNIT_INDEX" val="1_2_3"/>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32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2*m_h_f*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Lst>
</file>

<file path=ppt/tags/tag3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2*m_h_a*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1_1"/>
  <p:tag name="KSO_WM_TEMPLATE_CATEGORY" val="diagram"/>
  <p:tag name="KSO_WM_TEMPLATE_INDEX" val="20233199"/>
  <p:tag name="KSO_WM_UNIT_LAYERLEVEL" val="1_1_1"/>
  <p:tag name="KSO_WM_TAG_VERSION" val="3.0"/>
  <p:tag name="KSO_WM_UNIT_VALUE" val="138*146"/>
  <p:tag name="KSO_WM_UNIT_TYPE" val="m_h_x"/>
  <p:tag name="KSO_WM_UNIT_INDEX" val="1_1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1_2"/>
  <p:tag name="KSO_WM_TEMPLATE_CATEGORY" val="diagram"/>
  <p:tag name="KSO_WM_TEMPLATE_INDEX" val="20233199"/>
  <p:tag name="KSO_WM_UNIT_LAYERLEVEL" val="1_1_1"/>
  <p:tag name="KSO_WM_TAG_VERSION" val="3.0"/>
  <p:tag name="KSO_WM_UNIT_TYPE" val="m_h_i"/>
  <p:tag name="KSO_WM_UNIT_INDEX" val="1_1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33.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1_1"/>
  <p:tag name="KSO_WM_TEMPLATE_CATEGORY" val="diagram"/>
  <p:tag name="KSO_WM_TEMPLATE_INDEX" val="20233199"/>
  <p:tag name="KSO_WM_UNIT_LAYERLEVEL" val="1_1_1"/>
  <p:tag name="KSO_WM_TAG_VERSION" val="3.0"/>
  <p:tag name="KSO_WM_UNIT_SUBTYPE" val="d"/>
  <p:tag name="KSO_WM_UNIT_TYPE" val="m_h_i"/>
  <p:tag name="KSO_WM_UNIT_INDEX" val="1_1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3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2*m_h_f*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言简意赅的阐述观点。单击此处输入项正文，文字是思想的提炼，请言简意赅的阐述观点。单击输入项正文，文字是思想的提炼。"/>
  <p:tag name="KSO_WM_UNIT_TEXT_FILL_FORE_SCHEMECOLOR_INDEX" val="1"/>
  <p:tag name="KSO_WM_UNIT_TEXT_FILL_TYPE" val="1"/>
</p:tagLst>
</file>

<file path=ppt/tags/tag3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2*m_h_a*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2"/>
  <p:tag name="KSO_WM_TEMPLATE_CATEGORY" val="diagram"/>
  <p:tag name="KSO_WM_TEMPLATE_INDEX" val="20233199"/>
  <p:tag name="KSO_WM_UNIT_LAYERLEVEL" val="1_1_1"/>
  <p:tag name="KSO_WM_TAG_VERSION" val="3.0"/>
  <p:tag name="KSO_WM_UNIT_TYPE" val="m_h_i"/>
  <p:tag name="KSO_WM_UNIT_INDEX" val="1_2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1"/>
  <p:tag name="KSO_WM_TEMPLATE_CATEGORY" val="diagram"/>
  <p:tag name="KSO_WM_TEMPLATE_INDEX" val="20233199"/>
  <p:tag name="KSO_WM_UNIT_LAYERLEVEL" val="1_1_1"/>
  <p:tag name="KSO_WM_TAG_VERSION" val="3.0"/>
  <p:tag name="KSO_WM_UNIT_SUBTYPE" val="d"/>
  <p:tag name="KSO_WM_UNIT_TYPE" val="m_h_i"/>
  <p:tag name="KSO_WM_UNIT_INDEX" val="1_2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33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3199_2*m_h_f*1_3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Lst>
</file>

<file path=ppt/tags/tag33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3199_2*m_h_a*1_3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2"/>
  <p:tag name="KSO_WM_TEMPLATE_CATEGORY" val="diagram"/>
  <p:tag name="KSO_WM_TEMPLATE_INDEX" val="20233199"/>
  <p:tag name="KSO_WM_UNIT_LAYERLEVEL" val="1_1_1"/>
  <p:tag name="KSO_WM_TAG_VERSION" val="3.0"/>
  <p:tag name="KSO_WM_UNIT_TYPE" val="m_h_i"/>
  <p:tag name="KSO_WM_UNIT_INDEX" val="1_3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1"/>
  <p:tag name="KSO_WM_TEMPLATE_CATEGORY" val="diagram"/>
  <p:tag name="KSO_WM_TEMPLATE_INDEX" val="20233199"/>
  <p:tag name="KSO_WM_UNIT_LAYERLEVEL" val="1_1_1"/>
  <p:tag name="KSO_WM_TAG_VERSION" val="3.0"/>
  <p:tag name="KSO_WM_UNIT_SUBTYPE" val="d"/>
  <p:tag name="KSO_WM_UNIT_TYPE" val="m_h_i"/>
  <p:tag name="KSO_WM_UNIT_INDEX" val="1_3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3_1"/>
  <p:tag name="KSO_WM_TEMPLATE_CATEGORY" val="diagram"/>
  <p:tag name="KSO_WM_TEMPLATE_INDEX" val="20233199"/>
  <p:tag name="KSO_WM_UNIT_LAYERLEVEL" val="1_1_1"/>
  <p:tag name="KSO_WM_TAG_VERSION" val="3.0"/>
  <p:tag name="KSO_WM_UNIT_VALUE" val="140*160"/>
  <p:tag name="KSO_WM_UNIT_TYPE" val="m_h_x"/>
  <p:tag name="KSO_WM_UNIT_INDEX" val="1_3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34.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2_1"/>
  <p:tag name="KSO_WM_TEMPLATE_CATEGORY" val="diagram"/>
  <p:tag name="KSO_WM_TEMPLATE_INDEX" val="20233199"/>
  <p:tag name="KSO_WM_UNIT_LAYERLEVEL" val="1_1_1"/>
  <p:tag name="KSO_WM_TAG_VERSION" val="3.0"/>
  <p:tag name="KSO_WM_UNIT_VALUE" val="160*161"/>
  <p:tag name="KSO_WM_UNIT_TYPE" val="m_h_x"/>
  <p:tag name="KSO_WM_UNIT_INDEX" val="1_2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3"/>
  <p:tag name="KSO_WM_TEMPLATE_CATEGORY" val="diagram"/>
  <p:tag name="KSO_WM_TEMPLATE_INDEX" val="20233199"/>
  <p:tag name="KSO_WM_UNIT_LAYERLEVEL" val="1_1_1"/>
  <p:tag name="KSO_WM_TAG_VERSION" val="3.0"/>
  <p:tag name="KSO_WM_UNIT_TYPE" val="m_h_i"/>
  <p:tag name="KSO_WM_UNIT_INDEX" val="1_3_3"/>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342.xml><?xml version="1.0" encoding="utf-8"?>
<p:tagLst xmlns:p="http://schemas.openxmlformats.org/presentationml/2006/main">
  <p:tag name="KSO_WM_SLIDE_ID" val="diagram20233199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199"/>
  <p:tag name="KSO_WM_SLIDE_TYPE" val="text"/>
  <p:tag name="KSO_WM_SLIDE_SUBTYPE" val="diag"/>
  <p:tag name="KSO_WM_SLIDE_SIZE" val="850.375*375.85"/>
  <p:tag name="KSO_WM_SLIDE_POSITION" val="54.825*125.417"/>
  <p:tag name="KSO_WM_SLIDE_LAYOUT" val="a_m"/>
  <p:tag name="KSO_WM_SLIDE_LAYOUT_CNT" val="1_1"/>
  <p:tag name="KSO_WM_SPECIAL_SOURCE" val="bdnull"/>
  <p:tag name="KSO_WM_DIAGRAM_GROUP_CODE" val="m1-1"/>
  <p:tag name="KSO_WM_SLIDE_DIAGTYPE" val="m"/>
  <p:tag name="CP_OUTLINE_TITLE" val="规则可视化呈现"/>
  <p:tag name="CP_OUTLINE_TYPE" val="pt_text"/>
</p:tagLst>
</file>

<file path=ppt/tags/tag34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329_3*a*1"/>
  <p:tag name="KSO_WM_TEMPLATE_CATEGORY" val="diagram"/>
  <p:tag name="KSO_WM_TEMPLATE_INDEX" val="20233329"/>
  <p:tag name="KSO_WM_UNIT_LAYERLEVEL" val="1"/>
  <p:tag name="KSO_WM_TAG_VERSION" val="3.0"/>
  <p:tag name="KSO_WM_BEAUTIFY_FLAG" val="#wm#"/>
  <p:tag name="KSO_WM_UNIT_VALUE" val="29"/>
  <p:tag name="KSO_WM_UNIT_TEXT_TYPE" val="1"/>
  <p:tag name="KSO_WM_UNIT_PRESET_TEXT" val="单击此处添加标题"/>
</p:tagLst>
</file>

<file path=ppt/tags/tag34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772705078125,&quot;width&quot;:792.28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a"/>
  <p:tag name="KSO_WM_UNIT_INDEX" val="1_1_1"/>
  <p:tag name="KSO_WM_UNIT_ID" val="diagram20233329_2*l_h_a*1_1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BEAUTIFY_FLAG" val="#wm#"/>
  <p:tag name="KSO_WM_UNIT_PRESET_TEXT" val="单击添加项标题"/>
  <p:tag name="KSO_WM_UNIT_TEXT_FILL_FORE_SCHEMECOLOR_INDEX" val="1"/>
  <p:tag name="KSO_WM_UNIT_TEXT_FILL_TYPE" val="1"/>
</p:tagLst>
</file>

<file path=ppt/tags/tag34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772705078125,&quot;width&quot;:792.28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f"/>
  <p:tag name="KSO_WM_UNIT_INDEX" val="1_1_1"/>
  <p:tag name="KSO_WM_UNIT_ID" val="diagram20233329_2*l_h_f*1_1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UNIT_TEXT_LAYER_COUNT" val="1"/>
  <p:tag name="KSO_WM_BEAUTIFY_FLAG" val="#wm#"/>
  <p:tag name="KSO_WM_UNIT_PRESET_TEXT" val="单击此处添加文本具体内容，简明扼要地阐述您的内容观点。根据需要可酌情增减文字，以便观者准确地理解您传达的思想。"/>
  <p:tag name="KSO_WM_UNIT_TEXT_FILL_FORE_SCHEMECOLOR_INDEX" val="1"/>
  <p:tag name="KSO_WM_UNIT_TEXT_FILL_TYPE" val="1"/>
</p:tagLst>
</file>

<file path=ppt/tags/tag346.xml><?xml version="1.0" encoding="utf-8"?>
<p:tagLst xmlns:p="http://schemas.openxmlformats.org/presentationml/2006/main">
  <p:tag name="KSO_WM_DIAGRAM_VIRTUALLY_FRAME" val="{&quot;height&quot;:387.85772705078125,&quot;width&quot;:792.289306640625}"/>
  <p:tag name="KSO_WM_DIAGRAM_VERSION" val="3"/>
  <p:tag name="KSO_WM_DIAGRAM_COLOR_TRICK" val="1"/>
  <p:tag name="KSO_WM_DIAGRAM_COLOR_TEXT_CAN_REMOVE" val="n"/>
  <p:tag name="KSO_WM_UNIT_VALUE" val="753*485"/>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329_2*l_h_d*1_1_1"/>
  <p:tag name="KSO_WM_TEMPLATE_CATEGORY" val="diagram"/>
  <p:tag name="KSO_WM_TEMPLATE_INDEX" val="20233329"/>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MH_PIC_SOURCE_TYPE" val="generate_slide_ai*VCG211339027965*gallery_gallery_ai_v2.0.9_ONLINE*01d4c6f3cb3c301342d6099984ab24b1-slide-21"/>
</p:tagLst>
</file>

<file path=ppt/tags/tag347.xml><?xml version="1.0" encoding="utf-8"?>
<p:tagLst xmlns:p="http://schemas.openxmlformats.org/presentationml/2006/main">
  <p:tag name="KSO_WM_DIAGRAM_VIRTUALLY_FRAME" val="{&quot;height&quot;:387.85772705078125,&quot;width&quot;:792.289306640625}"/>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329_2*l_h_i*1_1_1"/>
  <p:tag name="KSO_WM_TEMPLATE_CATEGORY" val="diagram"/>
  <p:tag name="KSO_WM_TEMPLATE_INDEX" val="2023332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UNIT_FILL_FORE_SCHEMECOLOR_INDEX" val="14"/>
  <p:tag name="KSO_WM_UNIT_FILL_FORE_SCHEMECOLOR_INDEX_BRIGHTNESS" val="0"/>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UNIT_TEXT_FILL_FORE_SCHEMECOLOR_INDEX" val="1"/>
  <p:tag name="KSO_WM_UNIT_TEXT_FILL_TYPE" val="1"/>
</p:tagLst>
</file>

<file path=ppt/tags/tag348.xml><?xml version="1.0" encoding="utf-8"?>
<p:tagLst xmlns:p="http://schemas.openxmlformats.org/presentationml/2006/main">
  <p:tag name="KSO_WM_DIAGRAM_VIRTUALLY_FRAME" val="{&quot;height&quot;:387.85772705078125,&quot;width&quot;:792.289306640625}"/>
  <p:tag name="KSO_WM_DIAGRAM_VERSION" val="3"/>
  <p:tag name="KSO_WM_DIAGRAM_COLOR_TRICK" val="1"/>
  <p:tag name="KSO_WM_DIAGRAM_COLOR_TEXT_CAN_REMOVE" val="n"/>
  <p:tag name="KSO_WM_UNIT_VALUE" val="753*485"/>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329_2*l_h_d*1_2_1"/>
  <p:tag name="KSO_WM_TEMPLATE_CATEGORY" val="diagram"/>
  <p:tag name="KSO_WM_TEMPLATE_INDEX" val="20233329"/>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MH_PIC_SOURCE_TYPE" val="generate_slide_ai*VCG41N1352869503*gallery_gallery_ai_v2.0.9_ONLINE*01d4c6f3cb3c301342d6099984ab24b1-slide-21"/>
</p:tagLst>
</file>

<file path=ppt/tags/tag349.xml><?xml version="1.0" encoding="utf-8"?>
<p:tagLst xmlns:p="http://schemas.openxmlformats.org/presentationml/2006/main">
  <p:tag name="KSO_WM_DIAGRAM_VIRTUALLY_FRAME" val="{&quot;height&quot;:387.85772705078125,&quot;width&quot;:792.289306640625}"/>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329_2*l_h_i*1_2_1"/>
  <p:tag name="KSO_WM_TEMPLATE_CATEGORY" val="diagram"/>
  <p:tag name="KSO_WM_TEMPLATE_INDEX" val="2023332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UNIT_FILL_FORE_SCHEMECOLOR_INDEX" val="14"/>
  <p:tag name="KSO_WM_UNIT_FILL_FORE_SCHEMECOLOR_INDEX_BRIGHTNESS" val="0"/>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UNIT_TEXT_FILL_FORE_SCHEMECOLOR_INDEX" val="1"/>
  <p:tag name="KSO_WM_UNIT_TEXT_FILL_TYPE" val="1"/>
</p:tagLst>
</file>

<file path=ppt/tags/tag35.xml><?xml version="1.0" encoding="utf-8"?>
<p:tagLst xmlns:p="http://schemas.openxmlformats.org/presentationml/2006/main">
  <p:tag name="KSO_WM_UNIT_TYPE" val="i"/>
  <p:tag name="KSO_WM_UNIT_INDEX" val="9"/>
  <p:tag name="KSO_WM_BEAUTIFY_FLAG" val="#wm#"/>
  <p:tag name="KSO_WM_TAG_VERSION" val="3.0"/>
  <p:tag name="KSO_WM_UNIT_ID" val="_3*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772705078125,&quot;width&quot;:792.28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a"/>
  <p:tag name="KSO_WM_UNIT_INDEX" val="1_2_1"/>
  <p:tag name="KSO_WM_UNIT_ID" val="diagram20233329_2*l_h_a*1_2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BEAUTIFY_FLAG" val="#wm#"/>
  <p:tag name="KSO_WM_UNIT_PRESET_TEXT" val="单击添加项标题"/>
  <p:tag name="KSO_WM_UNIT_TEXT_FILL_FORE_SCHEMECOLOR_INDEX" val="1"/>
  <p:tag name="KSO_WM_UNIT_TEXT_FILL_TYPE" val="1"/>
</p:tagLst>
</file>

<file path=ppt/tags/tag35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772705078125,&quot;width&quot;:792.28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f"/>
  <p:tag name="KSO_WM_UNIT_INDEX" val="1_2_1"/>
  <p:tag name="KSO_WM_UNIT_ID" val="diagram20233329_2*l_h_f*1_2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UNIT_TEXT_LAYER_COUNT" val="1"/>
  <p:tag name="KSO_WM_BEAUTIFY_FLAG" val="#wm#"/>
  <p:tag name="KSO_WM_UNIT_PRESET_TEXT" val="单击此处添加文本具体内容，简明扼要地阐述您的观点。可酌情增减文字，以便观者准确地理解您传达的思想。"/>
  <p:tag name="KSO_WM_UNIT_TEXT_FILL_FORE_SCHEMECOLOR_INDEX" val="1"/>
  <p:tag name="KSO_WM_UNIT_TEXT_FILL_TYPE" val="1"/>
</p:tagLst>
</file>

<file path=ppt/tags/tag352.xml><?xml version="1.0" encoding="utf-8"?>
<p:tagLst xmlns:p="http://schemas.openxmlformats.org/presentationml/2006/main">
  <p:tag name="KSO_WM_DIAGRAM_VIRTUALLY_FRAME" val="{&quot;height&quot;:387.85772705078125,&quot;width&quot;:792.289306640625}"/>
  <p:tag name="KSO_WM_DIAGRAM_VERSION" val="3"/>
  <p:tag name="KSO_WM_DIAGRAM_COLOR_TRICK" val="1"/>
  <p:tag name="KSO_WM_DIAGRAM_COLOR_TEXT_CAN_REMOVE" val="n"/>
  <p:tag name="KSO_WM_UNIT_VALUE" val="753*485"/>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3329_2*l_h_d*1_3_1"/>
  <p:tag name="KSO_WM_TEMPLATE_CATEGORY" val="diagram"/>
  <p:tag name="KSO_WM_TEMPLATE_INDEX" val="20233329"/>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MH_PIC_SOURCE_TYPE" val="generate_slide_ai*VCG41N490427586*gallery_gallery_ai_v2.0.9_ONLINE*01d4c6f3cb3c301342d6099984ab24b1-slide-21"/>
</p:tagLst>
</file>

<file path=ppt/tags/tag353.xml><?xml version="1.0" encoding="utf-8"?>
<p:tagLst xmlns:p="http://schemas.openxmlformats.org/presentationml/2006/main">
  <p:tag name="KSO_WM_DIAGRAM_VIRTUALLY_FRAME" val="{&quot;height&quot;:387.85772705078125,&quot;width&quot;:792.289306640625}"/>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3329_2*l_h_i*1_3_1"/>
  <p:tag name="KSO_WM_TEMPLATE_CATEGORY" val="diagram"/>
  <p:tag name="KSO_WM_TEMPLATE_INDEX" val="20233329"/>
  <p:tag name="KSO_WM_UNIT_LAYERLEVEL" val="1_1_1"/>
  <p:tag name="KSO_WM_TAG_VERSION" val="3.0"/>
  <p:tag name="KSO_WM_UNIT_FILL_FORE_SCHEMECOLOR_INDEX" val="14"/>
  <p:tag name="KSO_WM_UNIT_FILL_FORE_SCHEMECOLOR_INDEX_BRIGHTNESS" val="0"/>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UNIT_TEXT_FILL_FORE_SCHEMECOLOR_INDEX" val="1"/>
  <p:tag name="KSO_WM_UNIT_TEXT_FILL_TYPE" val="1"/>
</p:tagLst>
</file>

<file path=ppt/tags/tag35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772705078125,&quot;width&quot;:792.28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a"/>
  <p:tag name="KSO_WM_UNIT_INDEX" val="1_3_1"/>
  <p:tag name="KSO_WM_UNIT_ID" val="diagram20233329_2*l_h_a*1_3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BEAUTIFY_FLAG" val="#wm#"/>
  <p:tag name="KSO_WM_UNIT_PRESET_TEXT" val="单击添加项标题"/>
  <p:tag name="KSO_WM_UNIT_TEXT_FILL_FORE_SCHEMECOLOR_INDEX" val="1"/>
  <p:tag name="KSO_WM_UNIT_TEXT_FILL_TYPE" val="1"/>
</p:tagLst>
</file>

<file path=ppt/tags/tag35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772705078125,&quot;width&quot;:792.28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f"/>
  <p:tag name="KSO_WM_UNIT_INDEX" val="1_3_1"/>
  <p:tag name="KSO_WM_UNIT_ID" val="diagram20233329_2*l_h_f*1_3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UNIT_TEXT_LAYER_COUNT" val="1"/>
  <p:tag name="KSO_WM_BEAUTIFY_FLAG" val="#wm#"/>
  <p:tag name="KSO_WM_UNIT_PRESET_TEXT" val="单击此处添加文本具体内容，简明扼要地阐述您的内容观点。根据需要可酌情增减文字，以便观者准确地理解您传达的思想。"/>
  <p:tag name="KSO_WM_UNIT_TEXT_FILL_FORE_SCHEMECOLOR_INDEX" val="1"/>
  <p:tag name="KSO_WM_UNIT_TEXT_FILL_TYPE" val="1"/>
</p:tagLst>
</file>

<file path=ppt/tags/tag356.xml><?xml version="1.0" encoding="utf-8"?>
<p:tagLst xmlns:p="http://schemas.openxmlformats.org/presentationml/2006/main">
  <p:tag name="KSO_WM_SLIDE_ID" val="diagram20233329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792.289*387.858"/>
  <p:tag name="KSO_WM_SLIDE_POSITION" val="83.1354*130.947"/>
  <p:tag name="KSO_WM_DIAGRAM_GROUP_CODE" val="l1-1"/>
  <p:tag name="KSO_WM_SLIDE_DIAGTYPE" val="l"/>
  <p:tag name="KSO_WM_TAG_VERSION" val="3.0"/>
  <p:tag name="KSO_WM_BEAUTIFY_FLAG" val="#wm#"/>
  <p:tag name="KSO_WM_TEMPLATE_CATEGORY" val="diagram"/>
  <p:tag name="KSO_WM_TEMPLATE_INDEX" val="20233329"/>
  <p:tag name="KSO_WM_SLIDE_LAYOUT" val="a_l"/>
  <p:tag name="KSO_WM_SLIDE_LAYOUT_CNT" val="1_1"/>
  <p:tag name="CP_OUTLINE_TITLE" val="数据看板整合"/>
  <p:tag name="CP_OUTLINE_TYPE" val="pt_text"/>
</p:tagLst>
</file>

<file path=ppt/tags/tag357.xml><?xml version="1.0" encoding="utf-8"?>
<p:tagLst xmlns:p="http://schemas.openxmlformats.org/presentationml/2006/main">
  <p:tag name="KSO_WM_UNIT_TYPE" val="a"/>
  <p:tag name="KSO_WM_UNIT_INDEX" val="1"/>
  <p:tag name="KSO_WM_BEAUTIFY_FLAG" val="#wm#"/>
  <p:tag name="KSO_WM_TAG_VERSION" val="3.0"/>
  <p:tag name="KSO_WM_UNIT_ID" val="custom20233365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 name="KSO_WM_UNIT_PRESET_TEXT" val="添加章节标题"/>
  <p:tag name="KSO_WM_UNIT_TEXT_TYPE" val="1"/>
</p:tagLst>
</file>

<file path=ppt/tags/tag358.xml><?xml version="1.0" encoding="utf-8"?>
<p:tagLst xmlns:p="http://schemas.openxmlformats.org/presentationml/2006/main">
  <p:tag name="KSO_WM_UNIT_TYPE" val="e"/>
  <p:tag name="KSO_WM_UNIT_INDEX" val="1"/>
  <p:tag name="KSO_WM_BEAUTIFY_FLAG" val="#wm#"/>
  <p:tag name="KSO_WM_TAG_VERSION" val="3.0"/>
  <p:tag name="KSO_WM_UNIT_ID" val="custom20233365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5"/>
</p:tagLst>
</file>

<file path=ppt/tags/tag359.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3365"/>
  <p:tag name="KSO_WM_TEMPLATE_CATEGORY" val="custom"/>
  <p:tag name="KSO_WM_SLIDE_INDEX" val="7"/>
  <p:tag name="KSO_WM_SLIDE_ID" val="custom20233365_7"/>
  <p:tag name="KSO_WM_TEMPLATE_MASTER_TYPE" val="0"/>
  <p:tag name="KSO_WM_SLIDE_LAYOUT" val="a_e"/>
  <p:tag name="KSO_WM_SLIDE_LAYOUT_CNT" val="1_1"/>
  <p:tag name="CP_OUTLINE_TITLE" val="资源工具包与操作贴士"/>
  <p:tag name="CP_OUTLINE_TYPE" val="pt_section_title"/>
</p:tagLst>
</file>

<file path=ppt/tags/tag36.xml><?xml version="1.0" encoding="utf-8"?>
<p:tagLst xmlns:p="http://schemas.openxmlformats.org/presentationml/2006/main">
  <p:tag name="KSO_WM_UNIT_TYPE" val="i"/>
  <p:tag name="KSO_WM_UNIT_INDEX" val="8"/>
  <p:tag name="KSO_WM_BEAUTIFY_FLAG" val="#wm#"/>
  <p:tag name="KSO_WM_TAG_VERSION" val="3.0"/>
  <p:tag name="KSO_WM_UNIT_ID" val="_3*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56_1*i*1"/>
  <p:tag name="KSO_WM_TEMPLATE_CATEGORY" val="custom"/>
  <p:tag name="KSO_WM_TEMPLATE_INDEX" val="20233256"/>
  <p:tag name="KSO_WM_UNIT_LAYERLEVEL" val="1"/>
  <p:tag name="KSO_WM_TAG_VERSION" val="3.0"/>
  <p:tag name="KSO_WM_BEAUTIFY_FLAG" val="#wm#"/>
</p:tagLst>
</file>

<file path=ppt/tags/tag361.xml><?xml version="1.0" encoding="utf-8"?>
<p:tagLst xmlns:p="http://schemas.openxmlformats.org/presentationml/2006/main">
  <p:tag name="KSO_WM_UNIT_VALUE" val="1226*96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56_1*d*1"/>
  <p:tag name="KSO_WM_TEMPLATE_CATEGORY" val="custom"/>
  <p:tag name="KSO_WM_TEMPLATE_INDEX" val="20233256"/>
  <p:tag name="KSO_WM_UNIT_LAYERLEVEL" val="1"/>
  <p:tag name="KSO_WM_TAG_VERSION" val="3.0"/>
  <p:tag name="KSO_WM_BEAUTIFY_FLAG" val="#wm#"/>
  <p:tag name="KSO_WM_UNIT_PICTURE_SUBTYPE" val="b"/>
  <p:tag name="MH_PIC_SOURCE_TYPE" val="generate_slide_ai*VCG211401306614*gallery_gallery_ai_v2.0.9_ONLINE*01d4c6f3cb3c301342d6099984ab24b1-slide-23"/>
</p:tagLst>
</file>

<file path=ppt/tags/tag362.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256"/>
  <p:tag name="KSO_WM_UNIT_ID" val="custom20233256_1*a*1"/>
  <p:tag name="KSO_WM_UNIT_PRESET_TEXT" val="单击此处&#10;添加标题内容"/>
  <p:tag name="KSO_WM_UNIT_TEXT_TYPE" val="1"/>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256_1*i*2"/>
  <p:tag name="KSO_WM_TEMPLATE_CATEGORY" val="custom"/>
  <p:tag name="KSO_WM_TEMPLATE_INDEX" val="20233256"/>
  <p:tag name="KSO_WM_UNIT_LAYERLEVEL" val="1"/>
  <p:tag name="KSO_WM_TAG_VERSION" val="3.0"/>
  <p:tag name="KSO_WM_BEAUTIFY_FLAG" val="#wm#"/>
</p:tagLst>
</file>

<file path=ppt/tags/tag36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55_3*l_h_f*1_1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8"/>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添加文本内容，简明扼要地阐述您内容观点"/>
  <p:tag name="KSO_WM_UNIT_TEXT_FILL_FORE_SCHEMECOLOR_INDEX" val="1"/>
  <p:tag name="KSO_WM_UNIT_TEXT_FILL_TYPE" val="1"/>
</p:tagLst>
</file>

<file path=ppt/tags/tag36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255_3*l_h_a*1_1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DIAGRAM_VERSION" val="3"/>
  <p:tag name="KSO_WM_DIAGRAM_COLOR_TRICK" val="1"/>
  <p:tag name="KSO_WM_DIAGRAM_COLOR_TEXT_CAN_REMOVE" val="n"/>
  <p:tag name="KSO_WM_UNIT_TEXT_TYPE" val="1"/>
  <p:tag name="KSO_WM_BEAUTIFY_FLAG" val="#wm#"/>
  <p:tag name="KSO_WM_UNIT_PRESET_TEXT" val="添加项标题"/>
  <p:tag name="KSO_WM_UNIT_TEXT_FILL_FORE_SCHEMECOLOR_INDEX" val="1"/>
  <p:tag name="KSO_WM_UNIT_TEXT_FILL_TYPE" val="1"/>
</p:tagLst>
</file>

<file path=ppt/tags/tag36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55_3*l_h_f*1_2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8"/>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添加文本具体内容，简明扼要地阐述您内容观点"/>
  <p:tag name="KSO_WM_UNIT_TEXT_FILL_FORE_SCHEMECOLOR_INDEX" val="1"/>
  <p:tag name="KSO_WM_UNIT_TEXT_FILL_TYPE" val="1"/>
</p:tagLst>
</file>

<file path=ppt/tags/tag36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255_3*l_h_a*1_2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DIAGRAM_VERSION" val="3"/>
  <p:tag name="KSO_WM_DIAGRAM_COLOR_TRICK" val="1"/>
  <p:tag name="KSO_WM_DIAGRAM_COLOR_TEXT_CAN_REMOVE" val="n"/>
  <p:tag name="KSO_WM_UNIT_TEXT_TYPE" val="1"/>
  <p:tag name="KSO_WM_BEAUTIFY_FLAG" val="#wm#"/>
  <p:tag name="KSO_WM_UNIT_PRESET_TEXT" val="添加项标题"/>
  <p:tag name="KSO_WM_UNIT_TEXT_FILL_FORE_SCHEMECOLOR_INDEX" val="1"/>
  <p:tag name="KSO_WM_UNIT_TEXT_FILL_TYPE" val="1"/>
</p:tagLst>
</file>

<file path=ppt/tags/tag36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255_3*l_h_f*1_3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8"/>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添加文本，简明扼要地阐述您内容观点"/>
  <p:tag name="KSO_WM_UNIT_TEXT_FILL_FORE_SCHEMECOLOR_INDEX" val="1"/>
  <p:tag name="KSO_WM_UNIT_TEXT_FILL_TYPE" val="1"/>
</p:tagLst>
</file>

<file path=ppt/tags/tag36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255_3*l_h_a*1_3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DIAGRAM_VERSION" val="3"/>
  <p:tag name="KSO_WM_DIAGRAM_COLOR_TRICK" val="1"/>
  <p:tag name="KSO_WM_DIAGRAM_COLOR_TEXT_CAN_REMOVE" val="n"/>
  <p:tag name="KSO_WM_UNIT_TEXT_TYPE" val="1"/>
  <p:tag name="KSO_WM_BEAUTIFY_FLAG" val="#wm#"/>
  <p:tag name="KSO_WM_UNIT_PRESET_TEXT" val="添加项标题"/>
  <p:tag name="KSO_WM_UNIT_TEXT_FILL_FORE_SCHEMECOLOR_INDEX" val="1"/>
  <p:tag name="KSO_WM_UNIT_TEXT_FILL_TYPE" val="1"/>
</p:tagLst>
</file>

<file path=ppt/tags/tag37.xml><?xml version="1.0" encoding="utf-8"?>
<p:tagLst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0.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408.05*186.55"/>
  <p:tag name="KSO_WM_SLIDE_POSITION" val="87.8997*272.733"/>
  <p:tag name="KSO_WM_TEMPLATE_INDEX" val="20233256"/>
  <p:tag name="KSO_WM_TEMPLATE_SUBCATEGORY" val="0"/>
  <p:tag name="KSO_WM_SLIDE_INDEX" val="1"/>
  <p:tag name="KSO_WM_TAG_VERSION" val="3.0"/>
  <p:tag name="KSO_WM_SLIDE_ID" val="custom20233256_1"/>
  <p:tag name="KSO_WM_SLIDE_ITEM_CNT" val="4"/>
  <p:tag name="CP_OUTLINE_TITLE" val="效率工具矩阵"/>
  <p:tag name="CP_OUTLINE_TYPE" val="pt_text"/>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2*a*1"/>
  <p:tag name="KSO_WM_TEMPLATE_CATEGORY" val="diagram"/>
  <p:tag name="KSO_WM_TEMPLATE_INDEX" val="20233337"/>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TEXT_TYPE" val="1"/>
  <p:tag name="KSO_WM_UNIT_PRESET_TEXT" val="单击此处添加标题"/>
</p:tagLst>
</file>

<file path=ppt/tags/tag3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37_1*l_h_f*1_1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观点，以便观者准确地理解您传达的思想。"/>
  <p:tag name="KSO_WM_UNIT_TEXT_FILL_FORE_SCHEMECOLOR_INDEX" val="1"/>
  <p:tag name="KSO_WM_UNIT_TEXT_FILL_TYPE" val="1"/>
</p:tagLst>
</file>

<file path=ppt/tags/tag3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337_1*l_h_a*1_1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337_1*l_h_i*1_1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1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UNIT_VALUE" val="422*799"/>
  <p:tag name="KSO_WM_DIAGRAM_GROUP_CODE" val="l1-1"/>
  <p:tag name="KSO_WM_UNIT_TYPE" val="l_h_d"/>
  <p:tag name="KSO_WM_UNIT_INDEX" val="1_1_1"/>
  <p:tag name="KSO_WM_DIAGRAM_MAX_ITEMCNT" val="4"/>
  <p:tag name="KSO_WM_DIAGRAM_MIN_ITEMCNT" val="3"/>
  <p:tag name="KSO_WM_DIAGRAM_VIRTUALLY_FRAME" val="{&quot;height&quot;:348.59661865234375,&quot;width&quot;:850.482666015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MH_PIC_SOURCE_TYPE" val="generate_slide_ai*VCG41N533982820*gallery_gallery_ai_v2.0.9_ONLINE*01d4c6f3cb3c301342d6099984ab24b1-slide-24"/>
</p:tagLst>
</file>

<file path=ppt/tags/tag37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37_1*l_h_f*1_2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内容观点，以便观者准确地理解您传达的思想内容。"/>
  <p:tag name="KSO_WM_UNIT_TEXT_FILL_FORE_SCHEMECOLOR_INDEX" val="1"/>
  <p:tag name="KSO_WM_UNIT_TEXT_FILL_TYPE" val="1"/>
</p:tagLst>
</file>

<file path=ppt/tags/tag3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337_1*l_h_a*1_2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337_1*l_h_i*1_2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2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UNIT_VALUE" val="422*799"/>
  <p:tag name="KSO_WM_DIAGRAM_GROUP_CODE" val="l1-1"/>
  <p:tag name="KSO_WM_UNIT_TYPE" val="l_h_d"/>
  <p:tag name="KSO_WM_UNIT_INDEX" val="1_2_1"/>
  <p:tag name="KSO_WM_DIAGRAM_MAX_ITEMCNT" val="4"/>
  <p:tag name="KSO_WM_DIAGRAM_MIN_ITEMCNT" val="3"/>
  <p:tag name="KSO_WM_DIAGRAM_VIRTUALLY_FRAME" val="{&quot;height&quot;:348.59661865234375,&quot;width&quot;:850.482666015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MH_PIC_SOURCE_TYPE" val="generate_slide_ai*VCG41N518781799*gallery_gallery_ai_v2.0.9_ONLINE*01d4c6f3cb3c301342d6099984ab24b1-slide-24"/>
</p:tagLst>
</file>

<file path=ppt/tags/tag38.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37_1*l_h_f*1_3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观点，以便观者准确地理解您传达的思想。"/>
  <p:tag name="KSO_WM_UNIT_TEXT_FILL_FORE_SCHEMECOLOR_INDEX" val="1"/>
  <p:tag name="KSO_WM_UNIT_TEXT_FILL_TYPE" val="1"/>
</p:tagLst>
</file>

<file path=ppt/tags/tag38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337_1*l_h_a*1_3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3337_1*l_h_i*1_3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3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UNIT_VALUE" val="422*799"/>
  <p:tag name="KSO_WM_DIAGRAM_GROUP_CODE" val="l1-1"/>
  <p:tag name="KSO_WM_UNIT_TYPE" val="l_h_d"/>
  <p:tag name="KSO_WM_UNIT_INDEX" val="1_3_1"/>
  <p:tag name="KSO_WM_DIAGRAM_MAX_ITEMCNT" val="4"/>
  <p:tag name="KSO_WM_DIAGRAM_MIN_ITEMCNT" val="3"/>
  <p:tag name="KSO_WM_DIAGRAM_VIRTUALLY_FRAME" val="{&quot;height&quot;:348.59661865234375,&quot;width&quot;:850.482666015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MH_PIC_SOURCE_TYPE" val="generate_slide_ai*VCG41N1184610456*gallery_gallery_ai_v2.0.9_ONLINE*01d4c6f3cb3c301342d6099984ab24b1-slide-24"/>
</p:tagLst>
</file>

<file path=ppt/tags/tag38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337_1*l_h_i*1_1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38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337_1*l_h_i*1_2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38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3337_1*l_h_i*1_3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387.xml><?xml version="1.0" encoding="utf-8"?>
<p:tagLst xmlns:p="http://schemas.openxmlformats.org/presentationml/2006/main">
  <p:tag name="KSO_WM_SLIDE_ID" val="diagram2023333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diagram"/>
  <p:tag name="KSO_WM_TEMPLATE_INDEX" val="20233337"/>
  <p:tag name="KSO_WM_SLIDE_TYPE" val="text"/>
  <p:tag name="KSO_WM_SLIDE_SUBTYPE" val="diag"/>
  <p:tag name="KSO_WM_SLIDE_SIZE" val="850.483*348.597"/>
  <p:tag name="KSO_WM_SLIDE_POSITION" val="54.8*141.874"/>
  <p:tag name="KSO_WM_SLIDE_LAYOUT" val="a_l"/>
  <p:tag name="KSO_WM_SLIDE_LAYOUT_CNT" val="1_1"/>
  <p:tag name="KSO_WM_SPECIAL_SOURCE" val="bdnull"/>
  <p:tag name="KSO_WM_DIAGRAM_GROUP_CODE" val="l1-1"/>
  <p:tag name="KSO_WM_SLIDE_DIAGTYPE" val="l"/>
  <p:tag name="CP_OUTLINE_TITLE" val="版权处理指南"/>
  <p:tag name="CP_OUTLINE_TYPE" val="pt_text"/>
</p:tagLst>
</file>

<file path=ppt/tags/tag38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967_3*a*1"/>
  <p:tag name="KSO_WM_TEMPLATE_CATEGORY" val="diagram"/>
  <p:tag name="KSO_WM_TEMPLATE_INDEX" val="20231967"/>
  <p:tag name="KSO_WM_UNIT_LAYERLEVEL" val="1"/>
  <p:tag name="KSO_WM_TAG_VERSION" val="3.0"/>
  <p:tag name="KSO_WM_BEAUTIFY_FLAG" val="#wm#"/>
  <p:tag name="KSO_WM_UNIT_PRESET_TEXT" val="单击此处添加标题"/>
  <p:tag name="KSO_WM_UNIT_TEXT_TYPE" val="1"/>
</p:tagLst>
</file>

<file path=ppt/tags/tag38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7_2*l_h_f*1_1_1"/>
  <p:tag name="KSO_WM_TEMPLATE_CATEGORY" val="diagram"/>
  <p:tag name="KSO_WM_TEMPLATE_INDEX" val="20231967"/>
  <p:tag name="KSO_WM_UNIT_LAYERLEVEL" val="1_1_1"/>
  <p:tag name="KSO_WM_TAG_VERSION" val="3.0"/>
  <p:tag name="KSO_WM_BEAUTIFY_FLAG" val="#wm#"/>
  <p:tag name="KSO_WM_UNIT_VALUE" val="132"/>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增减文字。"/>
  <p:tag name="KSO_WM_UNIT_TEXT_TYPE" val="1"/>
</p:tagLst>
</file>

<file path=ppt/tags/tag39.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39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7_2*l_h_a*1_1_1"/>
  <p:tag name="KSO_WM_TEMPLATE_CATEGORY" val="diagram"/>
  <p:tag name="KSO_WM_TEMPLATE_INDEX" val="20231967"/>
  <p:tag name="KSO_WM_UNIT_LAYERLEVEL" val="1_1_1"/>
  <p:tag name="KSO_WM_TAG_VERSION" val="3.0"/>
  <p:tag name="KSO_WM_BEAUTIFY_FLAG" val="#wm#"/>
  <p:tag name="KSO_WM_UNIT_VALUE" val="39"/>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Lst>
</file>

<file path=ppt/tags/tag39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67_2*l_h_i*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39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7_2*l_h_f*1_2_1"/>
  <p:tag name="KSO_WM_TEMPLATE_CATEGORY" val="diagram"/>
  <p:tag name="KSO_WM_TEMPLATE_INDEX" val="20231967"/>
  <p:tag name="KSO_WM_UNIT_LAYERLEVEL" val="1_1_1"/>
  <p:tag name="KSO_WM_TAG_VERSION" val="3.0"/>
  <p:tag name="KSO_WM_BEAUTIFY_FLAG" val="#wm#"/>
  <p:tag name="KSO_WM_UNIT_VALUE" val="132"/>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增减文字。"/>
  <p:tag name="KSO_WM_UNIT_TEXT_TYPE" val="1"/>
</p:tagLst>
</file>

<file path=ppt/tags/tag39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7_2*l_h_a*1_2_1"/>
  <p:tag name="KSO_WM_TEMPLATE_CATEGORY" val="diagram"/>
  <p:tag name="KSO_WM_TEMPLATE_INDEX" val="20231967"/>
  <p:tag name="KSO_WM_UNIT_LAYERLEVEL" val="1_1_1"/>
  <p:tag name="KSO_WM_TAG_VERSION" val="3.0"/>
  <p:tag name="KSO_WM_BEAUTIFY_FLAG" val="#wm#"/>
  <p:tag name="KSO_WM_UNIT_VALUE" val="39"/>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Lst>
</file>

<file path=ppt/tags/tag39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67_2*l_h_i*1_2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39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967_2*l_h_f*1_3_1"/>
  <p:tag name="KSO_WM_TEMPLATE_CATEGORY" val="diagram"/>
  <p:tag name="KSO_WM_TEMPLATE_INDEX" val="20231967"/>
  <p:tag name="KSO_WM_UNIT_LAYERLEVEL" val="1_1_1"/>
  <p:tag name="KSO_WM_TAG_VERSION" val="3.0"/>
  <p:tag name="KSO_WM_BEAUTIFY_FLAG" val="#wm#"/>
  <p:tag name="KSO_WM_UNIT_VALUE" val="132"/>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增减文字。"/>
  <p:tag name="KSO_WM_UNIT_TEXT_TYPE" val="1"/>
</p:tagLst>
</file>

<file path=ppt/tags/tag396.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967_2*l_h_a*1_3_1"/>
  <p:tag name="KSO_WM_TEMPLATE_CATEGORY" val="diagram"/>
  <p:tag name="KSO_WM_TEMPLATE_INDEX" val="20231967"/>
  <p:tag name="KSO_WM_UNIT_LAYERLEVEL" val="1_1_1"/>
  <p:tag name="KSO_WM_TAG_VERSION" val="3.0"/>
  <p:tag name="KSO_WM_BEAUTIFY_FLAG" val="#wm#"/>
  <p:tag name="KSO_WM_UNIT_VALUE" val="39"/>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Lst>
</file>

<file path=ppt/tags/tag39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967_2*l_h_i*1_3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398.xml><?xml version="1.0" encoding="utf-8"?>
<p:tagLst xmlns:p="http://schemas.openxmlformats.org/presentationml/2006/main">
  <p:tag name="KSO_WM_SLIDE_ID" val="diagram20231967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780.211*359.439"/>
  <p:tag name="KSO_WM_SLIDE_POSITION" val="97.7358*125.161"/>
  <p:tag name="KSO_WM_DIAGRAM_GROUP_CODE" val="l1-1"/>
  <p:tag name="KSO_WM_SLIDE_DIAGTYPE" val="l"/>
  <p:tag name="KSO_WM_TAG_VERSION" val="3.0"/>
  <p:tag name="KSO_WM_BEAUTIFY_FLAG" val="#wm#"/>
  <p:tag name="KSO_WM_TEMPLATE_CATEGORY" val="diagram"/>
  <p:tag name="KSO_WM_TEMPLATE_INDEX" val="20231967"/>
  <p:tag name="KSO_WM_SLIDE_LAYOUT" val="a_l"/>
  <p:tag name="KSO_WM_SLIDE_LAYOUT_CNT" val="1_1"/>
  <p:tag name="CP_OUTLINE_TITLE" val="五分钟急救技巧"/>
  <p:tag name="CP_OUTLINE_TYPE" val="pt_text"/>
</p:tagLst>
</file>

<file path=ppt/tags/tag399.xml><?xml version="1.0" encoding="utf-8"?>
<p:tagLst xmlns:p="http://schemas.openxmlformats.org/presentationml/2006/main">
  <p:tag name="KSO_WM_UNIT_TYPE" val="a"/>
  <p:tag name="KSO_WM_UNIT_INDEX" val="1"/>
  <p:tag name="KSO_WM_BEAUTIFY_FLAG" val="#wm#"/>
  <p:tag name="KSO_WM_TAG_VERSION" val="3.0"/>
  <p:tag name="KSO_WM_UNIT_ID" val="custom20233365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ISCONTENTSTITLE" val="0"/>
</p:tagLst>
</file>

<file path=ppt/tags/tag4.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0.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3365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3365"/>
  <p:tag name="KSO_WM_TEMPLATE_CATEGORY" val="custom"/>
  <p:tag name="KSO_WM_UNIT_VALUE" val="11"/>
</p:tagLst>
</file>

<file path=ppt/tags/tag401.xml><?xml version="1.0" encoding="utf-8"?>
<p:tagLst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3365"/>
  <p:tag name="KSO_WM_TEMPLATE_CATEGORY" val="custom"/>
  <p:tag name="KSO_WM_SLIDE_INDEX" val="9"/>
  <p:tag name="KSO_WM_SLIDE_ID" val="custom20233365_9"/>
  <p:tag name="KSO_WM_TEMPLATE_MASTER_TYPE" val="0"/>
  <p:tag name="KSO_WM_SLIDE_LAYOUT" val="a_f"/>
  <p:tag name="KSO_WM_SLIDE_LAYOUT_CNT" val="1_2"/>
  <p:tag name="CP_OUTLINE_TITLE" val="谢谢"/>
  <p:tag name="CP_OUTLINE_TYPE" val="pt_end"/>
</p:tagLst>
</file>

<file path=ppt/tags/tag402.xml><?xml version="1.0" encoding="utf-8"?>
<p:tagLst xmlns:p="http://schemas.openxmlformats.org/presentationml/2006/main">
  <p:tag name="KSO_WM_BEAUTIFY_FLAG" val="#wm#"/>
  <p:tag name="KSO_WM_TEMPLATE_CATEGORY" val="custom"/>
  <p:tag name="KSO_WM_TEMPLATE_INDEX" val="20233365"/>
</p:tagLst>
</file>

<file path=ppt/tags/tag41.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xml><?xml version="1.0" encoding="utf-8"?>
<p:tagLst xmlns:p="http://schemas.openxmlformats.org/presentationml/2006/main">
  <p:tag name="KSO_WM_UNIT_TYPE" val="i"/>
  <p:tag name="KSO_WM_UNIT_INDEX" val="12"/>
  <p:tag name="KSO_WM_BEAUTIFY_FLAG" val="#wm#"/>
  <p:tag name="KSO_WM_TAG_VERSION" val="3.0"/>
  <p:tag name="KSO_WM_UNIT_ID" val="_4*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TYPE" val="i"/>
  <p:tag name="KSO_WM_UNIT_INDEX" val="13"/>
  <p:tag name="KSO_WM_BEAUTIFY_FLAG" val="#wm#"/>
  <p:tag name="KSO_WM_TAG_VERSION" val="3.0"/>
  <p:tag name="KSO_WM_UNIT_ID" val="_4*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xml><?xml version="1.0" encoding="utf-8"?>
<p:tagLst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xml><?xml version="1.0" encoding="utf-8"?>
<p:tagLst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xml><?xml version="1.0" encoding="utf-8"?>
<p:tagLst xmlns:p="http://schemas.openxmlformats.org/presentationml/2006/main">
  <p:tag name="KSO_WM_UNIT_TYPE" val="i"/>
  <p:tag name="KSO_WM_UNIT_INDEX" val="10"/>
  <p:tag name="KSO_WM_BEAUTIFY_FLAG" val="#wm#"/>
  <p:tag name="KSO_WM_TAG_VERSION" val="3.0"/>
  <p:tag name="KSO_WM_UNIT_ID" val="_4*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TYPE" val="i"/>
  <p:tag name="KSO_WM_UNIT_INDEX" val="15"/>
  <p:tag name="KSO_WM_BEAUTIFY_FLAG" val="#wm#"/>
  <p:tag name="KSO_WM_TAG_VERSION" val="3.0"/>
  <p:tag name="KSO_WM_UNIT_ID" val="_4*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TYPE" val="i"/>
  <p:tag name="KSO_WM_UNIT_INDEX" val="14"/>
  <p:tag name="KSO_WM_BEAUTIFY_FLAG" val="#wm#"/>
  <p:tag name="KSO_WM_TAG_VERSION" val="3.0"/>
  <p:tag name="KSO_WM_UNIT_ID" val="_4*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p="http://schemas.openxmlformats.org/presentationml/2006/main">
  <p:tag name="KSO_WM_UNIT_TYPE" val="i"/>
  <p:tag name="KSO_WM_UNIT_INDEX" val="11"/>
  <p:tag name="KSO_WM_BEAUTIFY_FLAG" val="#wm#"/>
  <p:tag name="KSO_WM_TAG_VERSION" val="3.0"/>
  <p:tag name="KSO_WM_UNIT_ID" val="_4*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9.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64.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文本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71.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72.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文本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73.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74.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8.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TYPE" val="i"/>
  <p:tag name="KSO_WM_UNIT_INDEX" val="13"/>
  <p:tag name="KSO_WM_BEAUTIFY_FLAG" val="#wm#"/>
  <p:tag name="KSO_WM_TAG_VERSION" val="3.0"/>
  <p:tag name="KSO_WM_UNIT_ID" val="_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89.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9.xml><?xml version="1.0" encoding="utf-8"?>
<p:tagLst xmlns:p="http://schemas.openxmlformats.org/presentationml/2006/main">
  <p:tag name="KSO_WM_UNIT_TYPE" val="i"/>
  <p:tag name="KSO_WM_UNIT_INDEX" val="11"/>
  <p:tag name="KSO_WM_BEAUTIFY_FLAG" val="#wm#"/>
  <p:tag name="KSO_WM_TAG_VERSION" val="3.0"/>
  <p:tag name="KSO_WM_UNIT_ID" val="_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p="http://schemas.openxmlformats.org/presentationml/2006/main">
  <p:tag name="KSO_WM_UNIT_TYPE" val="i"/>
  <p:tag name="KSO_WM_UNIT_INDEX" val="11"/>
  <p:tag name="KSO_WM_BEAUTIFY_FLAG" val="#wm#"/>
  <p:tag name="KSO_WM_TAG_VERSION" val="3.0"/>
  <p:tag name="KSO_WM_UNIT_ID" val="_1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5.xml><?xml version="1.0" encoding="utf-8"?>
<p:tagLst xmlns:p="http://schemas.openxmlformats.org/presentationml/2006/main">
  <p:tag name="KSO_WM_UNIT_TYPE" val="i"/>
  <p:tag name="KSO_WM_UNIT_INDEX" val="12"/>
  <p:tag name="KSO_WM_BEAUTIFY_FLAG" val="#wm#"/>
  <p:tag name="KSO_WM_TAG_VERSION" val="3.0"/>
  <p:tag name="KSO_WM_UNIT_ID" val="_1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6.xml><?xml version="1.0" encoding="utf-8"?>
<p:tagLst xmlns:p="http://schemas.openxmlformats.org/presentationml/2006/main">
  <p:tag name="KSO_WM_UNIT_TYPE" val="i"/>
  <p:tag name="KSO_WM_UNIT_INDEX" val="16"/>
  <p:tag name="KSO_WM_BEAUTIFY_FLAG" val="#wm#"/>
  <p:tag name="KSO_WM_TAG_VERSION" val="3.0"/>
  <p:tag name="KSO_WM_UNIT_ID" val="_1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7.xml><?xml version="1.0" encoding="utf-8"?>
<p:tagLst xmlns:p="http://schemas.openxmlformats.org/presentationml/2006/main">
  <p:tag name="KSO_WM_UNIT_TYPE" val="i"/>
  <p:tag name="KSO_WM_UNIT_INDEX" val="17"/>
  <p:tag name="KSO_WM_BEAUTIFY_FLAG" val="#wm#"/>
  <p:tag name="KSO_WM_TAG_VERSION" val="3.0"/>
  <p:tag name="KSO_WM_UNIT_ID" val="_1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8.xml><?xml version="1.0" encoding="utf-8"?>
<p:tagLst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9.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2024.3.11-4[2]">
      <a:dk1>
        <a:srgbClr val="333333"/>
      </a:dk1>
      <a:lt1>
        <a:srgbClr val="FFFFFF"/>
      </a:lt1>
      <a:dk2>
        <a:srgbClr val="1D1309"/>
      </a:dk2>
      <a:lt2>
        <a:srgbClr val="F9F3ED"/>
      </a:lt2>
      <a:accent1>
        <a:srgbClr val="E06F3C"/>
      </a:accent1>
      <a:accent2>
        <a:srgbClr val="E7B281"/>
      </a:accent2>
      <a:accent3>
        <a:srgbClr val="FAD000"/>
      </a:accent3>
      <a:accent4>
        <a:srgbClr val="1664A6"/>
      </a:accent4>
      <a:accent5>
        <a:srgbClr val="78ACD8"/>
      </a:accent5>
      <a:accent6>
        <a:srgbClr val="ACC822"/>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rmAutofit/>
      </a:bodyPr>
      <a:lstStyle>
        <a:defPPr algn="l">
          <a:lnSpc>
            <a:spcPct val="140000"/>
          </a:lnSpc>
          <a:defRPr sz="2400" kern="100" dirty="0">
            <a:effectLst/>
            <a:latin typeface="+mn-ea"/>
            <a:cs typeface="江城圆体 400W" panose="020B05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3496</Words>
  <Application>WPS 演示</Application>
  <PresentationFormat>宽屏</PresentationFormat>
  <Paragraphs>326</Paragraphs>
  <Slides>28</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28</vt:i4>
      </vt:variant>
    </vt:vector>
  </HeadingPairs>
  <TitlesOfParts>
    <vt:vector size="37" baseType="lpstr">
      <vt:lpstr>Arial</vt:lpstr>
      <vt:lpstr>宋体</vt:lpstr>
      <vt:lpstr>Wingdings</vt:lpstr>
      <vt:lpstr>微软雅黑</vt:lpstr>
      <vt:lpstr>江城圆体 400W</vt:lpstr>
      <vt:lpstr>Arial Unicode MS</vt:lpstr>
      <vt:lpstr>Calibri</vt:lpstr>
      <vt:lpstr>Office 主题</vt:lpstr>
      <vt:lpstr>Office 主题​​</vt:lpstr>
      <vt:lpstr>宅家提升指南：从素材整理到PPT实战</vt:lpstr>
      <vt:lpstr>目录</vt:lpstr>
      <vt:lpstr>前期准备：构建创作框架</vt:lpstr>
      <vt:lpstr>主题定位与场景拆解</vt:lpstr>
      <vt:lpstr>素材收集矩阵搭建</vt:lpstr>
      <vt:lpstr>时间规划方法论</vt:lpstr>
      <vt:lpstr>素材处理：从碎片到体系</vt:lpstr>
      <vt:lpstr>多源素材标准化处理</vt:lpstr>
      <vt:lpstr>PowerPoint 演示文稿</vt:lpstr>
      <vt:lpstr>数据可视化转换</vt:lpstr>
      <vt:lpstr>数据可视化转换</vt:lpstr>
      <vt:lpstr>故事线串联技巧</vt:lpstr>
      <vt:lpstr>故事线串联技巧</vt:lpstr>
      <vt:lpstr>PPT制作：全流程拆解</vt:lpstr>
      <vt:lpstr>结构规划金字塔</vt:lpstr>
      <vt:lpstr>视觉锤打造策略</vt:lpstr>
      <vt:lpstr>交互设计亮点</vt:lpstr>
      <vt:lpstr>设备适配测试</vt:lpstr>
      <vt:lpstr>案例演示：家庭游戏开发</vt:lpstr>
      <vt:lpstr>素材采集实景展示</vt:lpstr>
      <vt:lpstr>规则可视化呈现</vt:lpstr>
      <vt:lpstr>数据看板整合</vt:lpstr>
      <vt:lpstr>资源工具包与操作贴士</vt:lpstr>
      <vt:lpstr>效率工具矩阵</vt:lpstr>
      <vt:lpstr>版权处理指南</vt:lpstr>
      <vt:lpstr>五分钟急救技巧</vt:lpstr>
      <vt:lpstr>谢谢</vt:lpstr>
      <vt:lpstr>4.29 学习笔记（思维导图）</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宅家提升指南：从素材整理到PPT实战</dc:title>
  <dc:creator/>
  <cp:lastModifiedBy>雨山</cp:lastModifiedBy>
  <cp:revision>3</cp:revision>
  <dcterms:created xsi:type="dcterms:W3CDTF">2025-05-05T09:01:00Z</dcterms:created>
  <dcterms:modified xsi:type="dcterms:W3CDTF">2025-05-05T09:05:12Z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B75C98F4C40948689CB49D1002CA5FAC</vt:lpwstr>
  </property>
</Properties>
</file>